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63" r:id="rId3"/>
    <p:sldId id="264" r:id="rId4"/>
    <p:sldId id="265" r:id="rId5"/>
    <p:sldId id="268" r:id="rId6"/>
    <p:sldId id="258" r:id="rId7"/>
    <p:sldId id="269" r:id="rId8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FFC58E-C78F-45DF-9BAD-F465F794865C}" v="1214" dt="2023-10-01T17:26:48.165"/>
    <p1510:client id="{F76466DD-41F8-E1A5-DF61-F4F6FE8ADDA8}" v="69" dt="2023-10-01T21:00:01.0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ejeong Han" userId="S::heejeong.han@tuni.fi::32d96dfb-b170-49cf-8baa-ba883d836a4e" providerId="AD" clId="Web-{F76466DD-41F8-E1A5-DF61-F4F6FE8ADDA8}"/>
    <pc:docChg chg="addSld delSld modSld">
      <pc:chgData name="Heejeong Han" userId="S::heejeong.han@tuni.fi::32d96dfb-b170-49cf-8baa-ba883d836a4e" providerId="AD" clId="Web-{F76466DD-41F8-E1A5-DF61-F4F6FE8ADDA8}" dt="2023-10-01T21:00:29.163" v="68"/>
      <pc:docMkLst>
        <pc:docMk/>
      </pc:docMkLst>
      <pc:sldChg chg="addSp delSp modSp">
        <pc:chgData name="Heejeong Han" userId="S::heejeong.han@tuni.fi::32d96dfb-b170-49cf-8baa-ba883d836a4e" providerId="AD" clId="Web-{F76466DD-41F8-E1A5-DF61-F4F6FE8ADDA8}" dt="2023-10-01T21:00:29.163" v="68"/>
        <pc:sldMkLst>
          <pc:docMk/>
          <pc:sldMk cId="782385677" sldId="256"/>
        </pc:sldMkLst>
        <pc:spChg chg="mod">
          <ac:chgData name="Heejeong Han" userId="S::heejeong.han@tuni.fi::32d96dfb-b170-49cf-8baa-ba883d836a4e" providerId="AD" clId="Web-{F76466DD-41F8-E1A5-DF61-F4F6FE8ADDA8}" dt="2023-10-01T21:00:29.163" v="68"/>
          <ac:spMkLst>
            <pc:docMk/>
            <pc:sldMk cId="782385677" sldId="256"/>
            <ac:spMk id="2" creationId="{00000000-0000-0000-0000-000000000000}"/>
          </ac:spMkLst>
        </pc:spChg>
        <pc:spChg chg="mod ord">
          <ac:chgData name="Heejeong Han" userId="S::heejeong.han@tuni.fi::32d96dfb-b170-49cf-8baa-ba883d836a4e" providerId="AD" clId="Web-{F76466DD-41F8-E1A5-DF61-F4F6FE8ADDA8}" dt="2023-10-01T21:00:29.163" v="68"/>
          <ac:spMkLst>
            <pc:docMk/>
            <pc:sldMk cId="782385677" sldId="256"/>
            <ac:spMk id="6" creationId="{81649D80-5306-323D-F08C-4C1132944638}"/>
          </ac:spMkLst>
        </pc:spChg>
        <pc:spChg chg="mod ord">
          <ac:chgData name="Heejeong Han" userId="S::heejeong.han@tuni.fi::32d96dfb-b170-49cf-8baa-ba883d836a4e" providerId="AD" clId="Web-{F76466DD-41F8-E1A5-DF61-F4F6FE8ADDA8}" dt="2023-10-01T21:00:29.163" v="68"/>
          <ac:spMkLst>
            <pc:docMk/>
            <pc:sldMk cId="782385677" sldId="256"/>
            <ac:spMk id="31" creationId="{82DEB276-8311-D167-F4A6-6AEF782978C1}"/>
          </ac:spMkLst>
        </pc:spChg>
        <pc:spChg chg="ord">
          <ac:chgData name="Heejeong Han" userId="S::heejeong.han@tuni.fi::32d96dfb-b170-49cf-8baa-ba883d836a4e" providerId="AD" clId="Web-{F76466DD-41F8-E1A5-DF61-F4F6FE8ADDA8}" dt="2023-10-01T21:00:29.163" v="68"/>
          <ac:spMkLst>
            <pc:docMk/>
            <pc:sldMk cId="782385677" sldId="256"/>
            <ac:spMk id="33" creationId="{A951C292-0895-FBAE-FACD-6218C51CE6CD}"/>
          </ac:spMkLst>
        </pc:spChg>
        <pc:spChg chg="del">
          <ac:chgData name="Heejeong Han" userId="S::heejeong.han@tuni.fi::32d96dfb-b170-49cf-8baa-ba883d836a4e" providerId="AD" clId="Web-{F76466DD-41F8-E1A5-DF61-F4F6FE8ADDA8}" dt="2023-10-01T20:55:04.772" v="54"/>
          <ac:spMkLst>
            <pc:docMk/>
            <pc:sldMk cId="782385677" sldId="256"/>
            <ac:spMk id="72" creationId="{6DA65B90-7B06-4499-91BA-CDDD36132481}"/>
          </ac:spMkLst>
        </pc:spChg>
        <pc:spChg chg="del">
          <ac:chgData name="Heejeong Han" userId="S::heejeong.han@tuni.fi::32d96dfb-b170-49cf-8baa-ba883d836a4e" providerId="AD" clId="Web-{F76466DD-41F8-E1A5-DF61-F4F6FE8ADDA8}" dt="2023-10-01T20:55:04.772" v="54"/>
          <ac:spMkLst>
            <pc:docMk/>
            <pc:sldMk cId="782385677" sldId="256"/>
            <ac:spMk id="74" creationId="{E99D7AAF-4170-4D21-AB6C-605F6F100C2E}"/>
          </ac:spMkLst>
        </pc:spChg>
        <pc:spChg chg="del">
          <ac:chgData name="Heejeong Han" userId="S::heejeong.han@tuni.fi::32d96dfb-b170-49cf-8baa-ba883d836a4e" providerId="AD" clId="Web-{F76466DD-41F8-E1A5-DF61-F4F6FE8ADDA8}" dt="2023-10-01T20:55:04.772" v="54"/>
          <ac:spMkLst>
            <pc:docMk/>
            <pc:sldMk cId="782385677" sldId="256"/>
            <ac:spMk id="76" creationId="{9502469D-C562-48E3-ABA2-3CFA55C52684}"/>
          </ac:spMkLst>
        </pc:spChg>
        <pc:spChg chg="add del">
          <ac:chgData name="Heejeong Han" userId="S::heejeong.han@tuni.fi::32d96dfb-b170-49cf-8baa-ba883d836a4e" providerId="AD" clId="Web-{F76466DD-41F8-E1A5-DF61-F4F6FE8ADDA8}" dt="2023-10-01T21:00:29.163" v="68"/>
          <ac:spMkLst>
            <pc:docMk/>
            <pc:sldMk cId="782385677" sldId="256"/>
            <ac:spMk id="82" creationId="{6DA65B90-7B06-4499-91BA-CDDD36132481}"/>
          </ac:spMkLst>
        </pc:spChg>
        <pc:spChg chg="add del">
          <ac:chgData name="Heejeong Han" userId="S::heejeong.han@tuni.fi::32d96dfb-b170-49cf-8baa-ba883d836a4e" providerId="AD" clId="Web-{F76466DD-41F8-E1A5-DF61-F4F6FE8ADDA8}" dt="2023-10-01T21:00:29.163" v="68"/>
          <ac:spMkLst>
            <pc:docMk/>
            <pc:sldMk cId="782385677" sldId="256"/>
            <ac:spMk id="84" creationId="{7235A89D-4B11-4A0D-9C11-E9ABBF00E8F9}"/>
          </ac:spMkLst>
        </pc:spChg>
        <pc:spChg chg="add del">
          <ac:chgData name="Heejeong Han" userId="S::heejeong.han@tuni.fi::32d96dfb-b170-49cf-8baa-ba883d836a4e" providerId="AD" clId="Web-{F76466DD-41F8-E1A5-DF61-F4F6FE8ADDA8}" dt="2023-10-01T21:00:29.163" v="68"/>
          <ac:spMkLst>
            <pc:docMk/>
            <pc:sldMk cId="782385677" sldId="256"/>
            <ac:spMk id="88" creationId="{B9A1BBD0-F870-4CE1-A3AA-6B90F447E4FC}"/>
          </ac:spMkLst>
        </pc:spChg>
        <pc:spChg chg="add">
          <ac:chgData name="Heejeong Han" userId="S::heejeong.han@tuni.fi::32d96dfb-b170-49cf-8baa-ba883d836a4e" providerId="AD" clId="Web-{F76466DD-41F8-E1A5-DF61-F4F6FE8ADDA8}" dt="2023-10-01T21:00:29.163" v="68"/>
          <ac:spMkLst>
            <pc:docMk/>
            <pc:sldMk cId="782385677" sldId="256"/>
            <ac:spMk id="97" creationId="{6DA65B90-7B06-4499-91BA-CDDD36132481}"/>
          </ac:spMkLst>
        </pc:spChg>
        <pc:spChg chg="add">
          <ac:chgData name="Heejeong Han" userId="S::heejeong.han@tuni.fi::32d96dfb-b170-49cf-8baa-ba883d836a4e" providerId="AD" clId="Web-{F76466DD-41F8-E1A5-DF61-F4F6FE8ADDA8}" dt="2023-10-01T21:00:29.163" v="68"/>
          <ac:spMkLst>
            <pc:docMk/>
            <pc:sldMk cId="782385677" sldId="256"/>
            <ac:spMk id="99" creationId="{F4EC6B62-8D18-47C6-815A-17919789F1E7}"/>
          </ac:spMkLst>
        </pc:spChg>
        <pc:spChg chg="add">
          <ac:chgData name="Heejeong Han" userId="S::heejeong.han@tuni.fi::32d96dfb-b170-49cf-8baa-ba883d836a4e" providerId="AD" clId="Web-{F76466DD-41F8-E1A5-DF61-F4F6FE8ADDA8}" dt="2023-10-01T21:00:29.163" v="68"/>
          <ac:spMkLst>
            <pc:docMk/>
            <pc:sldMk cId="782385677" sldId="256"/>
            <ac:spMk id="103" creationId="{9502469D-C562-48E3-ABA2-3CFA55C52684}"/>
          </ac:spMkLst>
        </pc:spChg>
        <pc:picChg chg="mod">
          <ac:chgData name="Heejeong Han" userId="S::heejeong.han@tuni.fi::32d96dfb-b170-49cf-8baa-ba883d836a4e" providerId="AD" clId="Web-{F76466DD-41F8-E1A5-DF61-F4F6FE8ADDA8}" dt="2023-10-01T21:00:29.163" v="68"/>
          <ac:picMkLst>
            <pc:docMk/>
            <pc:sldMk cId="782385677" sldId="256"/>
            <ac:picMk id="75" creationId="{04428F5E-5D5F-3368-C52C-4C8900EDD758}"/>
          </ac:picMkLst>
        </pc:picChg>
        <pc:cxnChg chg="del">
          <ac:chgData name="Heejeong Han" userId="S::heejeong.han@tuni.fi::32d96dfb-b170-49cf-8baa-ba883d836a4e" providerId="AD" clId="Web-{F76466DD-41F8-E1A5-DF61-F4F6FE8ADDA8}" dt="2023-10-01T20:55:04.772" v="54"/>
          <ac:cxnSpMkLst>
            <pc:docMk/>
            <pc:sldMk cId="782385677" sldId="256"/>
            <ac:cxnSpMk id="71" creationId="{752928D3-58AB-4E4F-A2E6-74A3B341C3A2}"/>
          </ac:cxnSpMkLst>
        </pc:cxnChg>
        <pc:cxnChg chg="del">
          <ac:chgData name="Heejeong Han" userId="S::heejeong.han@tuni.fi::32d96dfb-b170-49cf-8baa-ba883d836a4e" providerId="AD" clId="Web-{F76466DD-41F8-E1A5-DF61-F4F6FE8ADDA8}" dt="2023-10-01T20:55:04.772" v="54"/>
          <ac:cxnSpMkLst>
            <pc:docMk/>
            <pc:sldMk cId="782385677" sldId="256"/>
            <ac:cxnSpMk id="73" creationId="{6D4C177C-581F-4CC8-A686-0B6D25DC6A70}"/>
          </ac:cxnSpMkLst>
        </pc:cxnChg>
        <pc:cxnChg chg="del">
          <ac:chgData name="Heejeong Han" userId="S::heejeong.han@tuni.fi::32d96dfb-b170-49cf-8baa-ba883d836a4e" providerId="AD" clId="Web-{F76466DD-41F8-E1A5-DF61-F4F6FE8ADDA8}" dt="2023-10-01T20:55:04.772" v="54"/>
          <ac:cxnSpMkLst>
            <pc:docMk/>
            <pc:sldMk cId="782385677" sldId="256"/>
            <ac:cxnSpMk id="77" creationId="{4D594499-F983-4364-8ABC-5BCDC2E906BF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29.163" v="68"/>
          <ac:cxnSpMkLst>
            <pc:docMk/>
            <pc:sldMk cId="782385677" sldId="256"/>
            <ac:cxnSpMk id="86" creationId="{8DCB4E73-EDEB-4FD5-A403-91451D0012A8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29.163" v="68"/>
          <ac:cxnSpMkLst>
            <pc:docMk/>
            <pc:sldMk cId="782385677" sldId="256"/>
            <ac:cxnSpMk id="90" creationId="{6D4C177C-581F-4CC8-A686-0B6D25DC6A70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29.163" v="68"/>
          <ac:cxnSpMkLst>
            <pc:docMk/>
            <pc:sldMk cId="782385677" sldId="256"/>
            <ac:cxnSpMk id="92" creationId="{05B8EA5E-9C54-40D2-A319-5533E7D50E3C}"/>
          </ac:cxnSpMkLst>
        </pc:cxnChg>
        <pc:cxnChg chg="add">
          <ac:chgData name="Heejeong Han" userId="S::heejeong.han@tuni.fi::32d96dfb-b170-49cf-8baa-ba883d836a4e" providerId="AD" clId="Web-{F76466DD-41F8-E1A5-DF61-F4F6FE8ADDA8}" dt="2023-10-01T21:00:29.163" v="68"/>
          <ac:cxnSpMkLst>
            <pc:docMk/>
            <pc:sldMk cId="782385677" sldId="256"/>
            <ac:cxnSpMk id="101" creationId="{4F1B00A1-15D3-42C2-B2D9-578BAF9AE093}"/>
          </ac:cxnSpMkLst>
        </pc:cxnChg>
        <pc:cxnChg chg="add">
          <ac:chgData name="Heejeong Han" userId="S::heejeong.han@tuni.fi::32d96dfb-b170-49cf-8baa-ba883d836a4e" providerId="AD" clId="Web-{F76466DD-41F8-E1A5-DF61-F4F6FE8ADDA8}" dt="2023-10-01T21:00:29.163" v="68"/>
          <ac:cxnSpMkLst>
            <pc:docMk/>
            <pc:sldMk cId="782385677" sldId="256"/>
            <ac:cxnSpMk id="105" creationId="{4D594499-F983-4364-8ABC-5BCDC2E906BF}"/>
          </ac:cxnSpMkLst>
        </pc:cxnChg>
        <pc:cxnChg chg="add">
          <ac:chgData name="Heejeong Han" userId="S::heejeong.han@tuni.fi::32d96dfb-b170-49cf-8baa-ba883d836a4e" providerId="AD" clId="Web-{F76466DD-41F8-E1A5-DF61-F4F6FE8ADDA8}" dt="2023-10-01T21:00:29.163" v="68"/>
          <ac:cxnSpMkLst>
            <pc:docMk/>
            <pc:sldMk cId="782385677" sldId="256"/>
            <ac:cxnSpMk id="107" creationId="{6D4C177C-581F-4CC8-A686-0B6D25DC6A70}"/>
          </ac:cxnSpMkLst>
        </pc:cxnChg>
      </pc:sldChg>
      <pc:sldChg chg="addSp delSp modSp add del delAnim">
        <pc:chgData name="Heejeong Han" userId="S::heejeong.han@tuni.fi::32d96dfb-b170-49cf-8baa-ba883d836a4e" providerId="AD" clId="Web-{F76466DD-41F8-E1A5-DF61-F4F6FE8ADDA8}" dt="2023-10-01T20:54:40.786" v="53"/>
        <pc:sldMkLst>
          <pc:docMk/>
          <pc:sldMk cId="1957211198" sldId="258"/>
        </pc:sldMkLst>
        <pc:spChg chg="mod">
          <ac:chgData name="Heejeong Han" userId="S::heejeong.han@tuni.fi::32d96dfb-b170-49cf-8baa-ba883d836a4e" providerId="AD" clId="Web-{F76466DD-41F8-E1A5-DF61-F4F6FE8ADDA8}" dt="2023-10-01T20:54:40.786" v="53"/>
          <ac:spMkLst>
            <pc:docMk/>
            <pc:sldMk cId="1957211198" sldId="258"/>
            <ac:spMk id="2" creationId="{8CB10344-0C85-1F27-D0B7-7973043D2438}"/>
          </ac:spMkLst>
        </pc:spChg>
        <pc:spChg chg="mod">
          <ac:chgData name="Heejeong Han" userId="S::heejeong.han@tuni.fi::32d96dfb-b170-49cf-8baa-ba883d836a4e" providerId="AD" clId="Web-{F76466DD-41F8-E1A5-DF61-F4F6FE8ADDA8}" dt="2023-10-01T20:54:40.786" v="53"/>
          <ac:spMkLst>
            <pc:docMk/>
            <pc:sldMk cId="1957211198" sldId="258"/>
            <ac:spMk id="15" creationId="{7DF319C6-9BDC-21D2-FEA2-ABFD03824AAB}"/>
          </ac:spMkLst>
        </pc:spChg>
        <pc:spChg chg="del">
          <ac:chgData name="Heejeong Han" userId="S::heejeong.han@tuni.fi::32d96dfb-b170-49cf-8baa-ba883d836a4e" providerId="AD" clId="Web-{F76466DD-41F8-E1A5-DF61-F4F6FE8ADDA8}" dt="2023-10-01T20:54:10.816" v="49"/>
          <ac:spMkLst>
            <pc:docMk/>
            <pc:sldMk cId="1957211198" sldId="258"/>
            <ac:spMk id="231" creationId="{B937640E-EF7A-4A6C-A950-D12B7D5C923E}"/>
          </ac:spMkLst>
        </pc:spChg>
        <pc:spChg chg="del">
          <ac:chgData name="Heejeong Han" userId="S::heejeong.han@tuni.fi::32d96dfb-b170-49cf-8baa-ba883d836a4e" providerId="AD" clId="Web-{F76466DD-41F8-E1A5-DF61-F4F6FE8ADDA8}" dt="2023-10-01T20:54:10.816" v="49"/>
          <ac:spMkLst>
            <pc:docMk/>
            <pc:sldMk cId="1957211198" sldId="258"/>
            <ac:spMk id="233" creationId="{8B3D301E-EEB6-4474-BFB1-FCD7A1F30371}"/>
          </ac:spMkLst>
        </pc:spChg>
        <pc:spChg chg="add del">
          <ac:chgData name="Heejeong Han" userId="S::heejeong.han@tuni.fi::32d96dfb-b170-49cf-8baa-ba883d836a4e" providerId="AD" clId="Web-{F76466DD-41F8-E1A5-DF61-F4F6FE8ADDA8}" dt="2023-10-01T20:54:40.786" v="53"/>
          <ac:spMkLst>
            <pc:docMk/>
            <pc:sldMk cId="1957211198" sldId="258"/>
            <ac:spMk id="248" creationId="{B937640E-EF7A-4A6C-A950-D12B7D5C923E}"/>
          </ac:spMkLst>
        </pc:spChg>
        <pc:spChg chg="add del">
          <ac:chgData name="Heejeong Han" userId="S::heejeong.han@tuni.fi::32d96dfb-b170-49cf-8baa-ba883d836a4e" providerId="AD" clId="Web-{F76466DD-41F8-E1A5-DF61-F4F6FE8ADDA8}" dt="2023-10-01T20:54:40.786" v="53"/>
          <ac:spMkLst>
            <pc:docMk/>
            <pc:sldMk cId="1957211198" sldId="258"/>
            <ac:spMk id="252" creationId="{60B98957-D5C0-4FFC-8987-C5D8A06FDC87}"/>
          </ac:spMkLst>
        </pc:spChg>
        <pc:spChg chg="add del">
          <ac:chgData name="Heejeong Han" userId="S::heejeong.han@tuni.fi::32d96dfb-b170-49cf-8baa-ba883d836a4e" providerId="AD" clId="Web-{F76466DD-41F8-E1A5-DF61-F4F6FE8ADDA8}" dt="2023-10-01T20:54:40.786" v="52"/>
          <ac:spMkLst>
            <pc:docMk/>
            <pc:sldMk cId="1957211198" sldId="258"/>
            <ac:spMk id="261" creationId="{B937640E-EF7A-4A6C-A950-D12B7D5C923E}"/>
          </ac:spMkLst>
        </pc:spChg>
        <pc:spChg chg="add del">
          <ac:chgData name="Heejeong Han" userId="S::heejeong.han@tuni.fi::32d96dfb-b170-49cf-8baa-ba883d836a4e" providerId="AD" clId="Web-{F76466DD-41F8-E1A5-DF61-F4F6FE8ADDA8}" dt="2023-10-01T20:54:40.786" v="52"/>
          <ac:spMkLst>
            <pc:docMk/>
            <pc:sldMk cId="1957211198" sldId="258"/>
            <ac:spMk id="263" creationId="{8B3D301E-EEB6-4474-BFB1-FCD7A1F30371}"/>
          </ac:spMkLst>
        </pc:spChg>
        <pc:spChg chg="add">
          <ac:chgData name="Heejeong Han" userId="S::heejeong.han@tuni.fi::32d96dfb-b170-49cf-8baa-ba883d836a4e" providerId="AD" clId="Web-{F76466DD-41F8-E1A5-DF61-F4F6FE8ADDA8}" dt="2023-10-01T20:54:40.786" v="53"/>
          <ac:spMkLst>
            <pc:docMk/>
            <pc:sldMk cId="1957211198" sldId="258"/>
            <ac:spMk id="271" creationId="{B937640E-EF7A-4A6C-A950-D12B7D5C923E}"/>
          </ac:spMkLst>
        </pc:spChg>
        <pc:spChg chg="add">
          <ac:chgData name="Heejeong Han" userId="S::heejeong.han@tuni.fi::32d96dfb-b170-49cf-8baa-ba883d836a4e" providerId="AD" clId="Web-{F76466DD-41F8-E1A5-DF61-F4F6FE8ADDA8}" dt="2023-10-01T20:54:40.786" v="53"/>
          <ac:spMkLst>
            <pc:docMk/>
            <pc:sldMk cId="1957211198" sldId="258"/>
            <ac:spMk id="272" creationId="{8B3D301E-EEB6-4474-BFB1-FCD7A1F30371}"/>
          </ac:spMkLst>
        </pc:spChg>
        <pc:picChg chg="del">
          <ac:chgData name="Heejeong Han" userId="S::heejeong.han@tuni.fi::32d96dfb-b170-49cf-8baa-ba883d836a4e" providerId="AD" clId="Web-{F76466DD-41F8-E1A5-DF61-F4F6FE8ADDA8}" dt="2023-10-01T20:53:56.456" v="47"/>
          <ac:picMkLst>
            <pc:docMk/>
            <pc:sldMk cId="1957211198" sldId="258"/>
            <ac:picMk id="6" creationId="{9084FF10-B03E-24C6-407D-66D2A5242988}"/>
          </ac:picMkLst>
        </pc:picChg>
        <pc:picChg chg="add del">
          <ac:chgData name="Heejeong Han" userId="S::heejeong.han@tuni.fi::32d96dfb-b170-49cf-8baa-ba883d836a4e" providerId="AD" clId="Web-{F76466DD-41F8-E1A5-DF61-F4F6FE8ADDA8}" dt="2023-10-01T20:54:34.207" v="50"/>
          <ac:picMkLst>
            <pc:docMk/>
            <pc:sldMk cId="1957211198" sldId="258"/>
            <ac:picMk id="245" creationId="{3898FB27-0EFE-ED17-CD9F-5ECB8234679A}"/>
          </ac:picMkLst>
        </pc:picChg>
        <pc:cxnChg chg="del">
          <ac:chgData name="Heejeong Han" userId="S::heejeong.han@tuni.fi::32d96dfb-b170-49cf-8baa-ba883d836a4e" providerId="AD" clId="Web-{F76466DD-41F8-E1A5-DF61-F4F6FE8ADDA8}" dt="2023-10-01T20:54:10.816" v="49"/>
          <ac:cxnSpMkLst>
            <pc:docMk/>
            <pc:sldMk cId="1957211198" sldId="258"/>
            <ac:cxnSpMk id="235" creationId="{85F2753B-199B-4FF0-838F-41E8D058E953}"/>
          </ac:cxnSpMkLst>
        </pc:cxnChg>
        <pc:cxnChg chg="del">
          <ac:chgData name="Heejeong Han" userId="S::heejeong.han@tuni.fi::32d96dfb-b170-49cf-8baa-ba883d836a4e" providerId="AD" clId="Web-{F76466DD-41F8-E1A5-DF61-F4F6FE8ADDA8}" dt="2023-10-01T20:54:10.816" v="49"/>
          <ac:cxnSpMkLst>
            <pc:docMk/>
            <pc:sldMk cId="1957211198" sldId="258"/>
            <ac:cxnSpMk id="237" creationId="{1D2CE7BF-3496-4F2D-8D07-892DA440432D}"/>
          </ac:cxnSpMkLst>
        </pc:cxnChg>
        <pc:cxnChg chg="del">
          <ac:chgData name="Heejeong Han" userId="S::heejeong.han@tuni.fi::32d96dfb-b170-49cf-8baa-ba883d836a4e" providerId="AD" clId="Web-{F76466DD-41F8-E1A5-DF61-F4F6FE8ADDA8}" dt="2023-10-01T20:54:10.816" v="49"/>
          <ac:cxnSpMkLst>
            <pc:docMk/>
            <pc:sldMk cId="1957211198" sldId="258"/>
            <ac:cxnSpMk id="239" creationId="{813A7DAB-4EE8-4AE2-AB14-048FBC5EDD9D}"/>
          </ac:cxnSpMkLst>
        </pc:cxnChg>
        <pc:cxnChg chg="del">
          <ac:chgData name="Heejeong Han" userId="S::heejeong.han@tuni.fi::32d96dfb-b170-49cf-8baa-ba883d836a4e" providerId="AD" clId="Web-{F76466DD-41F8-E1A5-DF61-F4F6FE8ADDA8}" dt="2023-10-01T20:54:10.816" v="49"/>
          <ac:cxnSpMkLst>
            <pc:docMk/>
            <pc:sldMk cId="1957211198" sldId="258"/>
            <ac:cxnSpMk id="241" creationId="{B0BDEAB7-0E83-4F55-90F4-098569F5A573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0:54:40.786" v="53"/>
          <ac:cxnSpMkLst>
            <pc:docMk/>
            <pc:sldMk cId="1957211198" sldId="258"/>
            <ac:cxnSpMk id="250" creationId="{B0BDEAB7-0E83-4F55-90F4-098569F5A573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0:54:40.786" v="53"/>
          <ac:cxnSpMkLst>
            <pc:docMk/>
            <pc:sldMk cId="1957211198" sldId="258"/>
            <ac:cxnSpMk id="254" creationId="{EB123B9E-16C1-47FC-BA6E-0B62BE4F2E40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0:54:40.786" v="53"/>
          <ac:cxnSpMkLst>
            <pc:docMk/>
            <pc:sldMk cId="1957211198" sldId="258"/>
            <ac:cxnSpMk id="256" creationId="{51DA9589-40B0-4B65-A035-81057865FD02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0:54:40.786" v="52"/>
          <ac:cxnSpMkLst>
            <pc:docMk/>
            <pc:sldMk cId="1957211198" sldId="258"/>
            <ac:cxnSpMk id="265" creationId="{DA245249-2F4C-4F85-AB62-095DBE524996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0:54:40.786" v="52"/>
          <ac:cxnSpMkLst>
            <pc:docMk/>
            <pc:sldMk cId="1957211198" sldId="258"/>
            <ac:cxnSpMk id="267" creationId="{85F2753B-199B-4FF0-838F-41E8D058E953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0:54:40.786" v="52"/>
          <ac:cxnSpMkLst>
            <pc:docMk/>
            <pc:sldMk cId="1957211198" sldId="258"/>
            <ac:cxnSpMk id="269" creationId="{B0BDEAB7-0E83-4F55-90F4-098569F5A573}"/>
          </ac:cxnSpMkLst>
        </pc:cxnChg>
        <pc:cxnChg chg="add">
          <ac:chgData name="Heejeong Han" userId="S::heejeong.han@tuni.fi::32d96dfb-b170-49cf-8baa-ba883d836a4e" providerId="AD" clId="Web-{F76466DD-41F8-E1A5-DF61-F4F6FE8ADDA8}" dt="2023-10-01T20:54:40.786" v="53"/>
          <ac:cxnSpMkLst>
            <pc:docMk/>
            <pc:sldMk cId="1957211198" sldId="258"/>
            <ac:cxnSpMk id="273" creationId="{85F2753B-199B-4FF0-838F-41E8D058E953}"/>
          </ac:cxnSpMkLst>
        </pc:cxnChg>
        <pc:cxnChg chg="add">
          <ac:chgData name="Heejeong Han" userId="S::heejeong.han@tuni.fi::32d96dfb-b170-49cf-8baa-ba883d836a4e" providerId="AD" clId="Web-{F76466DD-41F8-E1A5-DF61-F4F6FE8ADDA8}" dt="2023-10-01T20:54:40.786" v="53"/>
          <ac:cxnSpMkLst>
            <pc:docMk/>
            <pc:sldMk cId="1957211198" sldId="258"/>
            <ac:cxnSpMk id="274" creationId="{B0BDEAB7-0E83-4F55-90F4-098569F5A573}"/>
          </ac:cxnSpMkLst>
        </pc:cxnChg>
      </pc:sldChg>
      <pc:sldChg chg="addSp delSp modSp delAnim">
        <pc:chgData name="Heejeong Han" userId="S::heejeong.han@tuni.fi::32d96dfb-b170-49cf-8baa-ba883d836a4e" providerId="AD" clId="Web-{F76466DD-41F8-E1A5-DF61-F4F6FE8ADDA8}" dt="2023-10-01T21:00:15.600" v="67"/>
        <pc:sldMkLst>
          <pc:docMk/>
          <pc:sldMk cId="350690854" sldId="263"/>
        </pc:sldMkLst>
        <pc:spChg chg="mod">
          <ac:chgData name="Heejeong Han" userId="S::heejeong.han@tuni.fi::32d96dfb-b170-49cf-8baa-ba883d836a4e" providerId="AD" clId="Web-{F76466DD-41F8-E1A5-DF61-F4F6FE8ADDA8}" dt="2023-10-01T21:00:15.600" v="67"/>
          <ac:spMkLst>
            <pc:docMk/>
            <pc:sldMk cId="350690854" sldId="263"/>
            <ac:spMk id="2" creationId="{10DE452F-DAE8-9C96-8AC6-01DF4C5C888E}"/>
          </ac:spMkLst>
        </pc:spChg>
        <pc:spChg chg="add del mod">
          <ac:chgData name="Heejeong Han" userId="S::heejeong.han@tuni.fi::32d96dfb-b170-49cf-8baa-ba883d836a4e" providerId="AD" clId="Web-{F76466DD-41F8-E1A5-DF61-F4F6FE8ADDA8}" dt="2023-10-01T20:52:26.592" v="34"/>
          <ac:spMkLst>
            <pc:docMk/>
            <pc:sldMk cId="350690854" sldId="263"/>
            <ac:spMk id="3" creationId="{C89587BB-A667-77FE-2597-DCD5395DE593}"/>
          </ac:spMkLst>
        </pc:spChg>
        <pc:spChg chg="mod ord">
          <ac:chgData name="Heejeong Han" userId="S::heejeong.han@tuni.fi::32d96dfb-b170-49cf-8baa-ba883d836a4e" providerId="AD" clId="Web-{F76466DD-41F8-E1A5-DF61-F4F6FE8ADDA8}" dt="2023-10-01T21:00:15.600" v="67"/>
          <ac:spMkLst>
            <pc:docMk/>
            <pc:sldMk cId="350690854" sldId="263"/>
            <ac:spMk id="8" creationId="{313A06A0-1E8E-32B2-3553-A96A3EE0D6CE}"/>
          </ac:spMkLst>
        </pc:spChg>
        <pc:spChg chg="del">
          <ac:chgData name="Heejeong Han" userId="S::heejeong.han@tuni.fi::32d96dfb-b170-49cf-8baa-ba883d836a4e" providerId="AD" clId="Web-{F76466DD-41F8-E1A5-DF61-F4F6FE8ADDA8}" dt="2023-10-01T20:55:34.382" v="55"/>
          <ac:spMkLst>
            <pc:docMk/>
            <pc:sldMk cId="350690854" sldId="263"/>
            <ac:spMk id="69" creationId="{B937640E-EF7A-4A6C-A950-D12B7D5C923E}"/>
          </ac:spMkLst>
        </pc:spChg>
        <pc:spChg chg="del">
          <ac:chgData name="Heejeong Han" userId="S::heejeong.han@tuni.fi::32d96dfb-b170-49cf-8baa-ba883d836a4e" providerId="AD" clId="Web-{F76466DD-41F8-E1A5-DF61-F4F6FE8ADDA8}" dt="2023-10-01T20:55:34.382" v="55"/>
          <ac:spMkLst>
            <pc:docMk/>
            <pc:sldMk cId="350690854" sldId="263"/>
            <ac:spMk id="71" creationId="{8B3D301E-EEB6-4474-BFB1-FCD7A1F30371}"/>
          </ac:spMkLst>
        </pc:spChg>
        <pc:spChg chg="add del">
          <ac:chgData name="Heejeong Han" userId="S::heejeong.han@tuni.fi::32d96dfb-b170-49cf-8baa-ba883d836a4e" providerId="AD" clId="Web-{F76466DD-41F8-E1A5-DF61-F4F6FE8ADDA8}" dt="2023-10-01T21:00:15.600" v="67"/>
          <ac:spMkLst>
            <pc:docMk/>
            <pc:sldMk cId="350690854" sldId="263"/>
            <ac:spMk id="84" creationId="{B937640E-EF7A-4A6C-A950-D12B7D5C923E}"/>
          </ac:spMkLst>
        </pc:spChg>
        <pc:spChg chg="add del">
          <ac:chgData name="Heejeong Han" userId="S::heejeong.han@tuni.fi::32d96dfb-b170-49cf-8baa-ba883d836a4e" providerId="AD" clId="Web-{F76466DD-41F8-E1A5-DF61-F4F6FE8ADDA8}" dt="2023-10-01T21:00:15.600" v="67"/>
          <ac:spMkLst>
            <pc:docMk/>
            <pc:sldMk cId="350690854" sldId="263"/>
            <ac:spMk id="86" creationId="{8B3D301E-EEB6-4474-BFB1-FCD7A1F30371}"/>
          </ac:spMkLst>
        </pc:spChg>
        <pc:spChg chg="add">
          <ac:chgData name="Heejeong Han" userId="S::heejeong.han@tuni.fi::32d96dfb-b170-49cf-8baa-ba883d836a4e" providerId="AD" clId="Web-{F76466DD-41F8-E1A5-DF61-F4F6FE8ADDA8}" dt="2023-10-01T21:00:15.600" v="67"/>
          <ac:spMkLst>
            <pc:docMk/>
            <pc:sldMk cId="350690854" sldId="263"/>
            <ac:spMk id="99" creationId="{B937640E-EF7A-4A6C-A950-D12B7D5C923E}"/>
          </ac:spMkLst>
        </pc:spChg>
        <pc:spChg chg="add">
          <ac:chgData name="Heejeong Han" userId="S::heejeong.han@tuni.fi::32d96dfb-b170-49cf-8baa-ba883d836a4e" providerId="AD" clId="Web-{F76466DD-41F8-E1A5-DF61-F4F6FE8ADDA8}" dt="2023-10-01T21:00:15.600" v="67"/>
          <ac:spMkLst>
            <pc:docMk/>
            <pc:sldMk cId="350690854" sldId="263"/>
            <ac:spMk id="101" creationId="{8B3D301E-EEB6-4474-BFB1-FCD7A1F30371}"/>
          </ac:spMkLst>
        </pc:spChg>
        <pc:picChg chg="del">
          <ac:chgData name="Heejeong Han" userId="S::heejeong.han@tuni.fi::32d96dfb-b170-49cf-8baa-ba883d836a4e" providerId="AD" clId="Web-{F76466DD-41F8-E1A5-DF61-F4F6FE8ADDA8}" dt="2023-10-01T20:51:25.182" v="27"/>
          <ac:picMkLst>
            <pc:docMk/>
            <pc:sldMk cId="350690854" sldId="263"/>
            <ac:picMk id="4" creationId="{DE5618DC-D9B8-B645-5254-93B31CFE0F28}"/>
          </ac:picMkLst>
        </pc:picChg>
        <pc:picChg chg="add mod ord">
          <ac:chgData name="Heejeong Han" userId="S::heejeong.han@tuni.fi::32d96dfb-b170-49cf-8baa-ba883d836a4e" providerId="AD" clId="Web-{F76466DD-41F8-E1A5-DF61-F4F6FE8ADDA8}" dt="2023-10-01T21:00:15.600" v="67"/>
          <ac:picMkLst>
            <pc:docMk/>
            <pc:sldMk cId="350690854" sldId="263"/>
            <ac:picMk id="6" creationId="{076D6BB0-D7BA-7253-8865-BABBCD1BF400}"/>
          </ac:picMkLst>
        </pc:picChg>
        <pc:cxnChg chg="del">
          <ac:chgData name="Heejeong Han" userId="S::heejeong.han@tuni.fi::32d96dfb-b170-49cf-8baa-ba883d836a4e" providerId="AD" clId="Web-{F76466DD-41F8-E1A5-DF61-F4F6FE8ADDA8}" dt="2023-10-01T20:55:34.382" v="55"/>
          <ac:cxnSpMkLst>
            <pc:docMk/>
            <pc:sldMk cId="350690854" sldId="263"/>
            <ac:cxnSpMk id="73" creationId="{85F2753B-199B-4FF0-838F-41E8D058E953}"/>
          </ac:cxnSpMkLst>
        </pc:cxnChg>
        <pc:cxnChg chg="del">
          <ac:chgData name="Heejeong Han" userId="S::heejeong.han@tuni.fi::32d96dfb-b170-49cf-8baa-ba883d836a4e" providerId="AD" clId="Web-{F76466DD-41F8-E1A5-DF61-F4F6FE8ADDA8}" dt="2023-10-01T20:55:34.382" v="55"/>
          <ac:cxnSpMkLst>
            <pc:docMk/>
            <pc:sldMk cId="350690854" sldId="263"/>
            <ac:cxnSpMk id="75" creationId="{B0BDEAB7-0E83-4F55-90F4-098569F5A573}"/>
          </ac:cxnSpMkLst>
        </pc:cxnChg>
        <pc:cxnChg chg="del">
          <ac:chgData name="Heejeong Han" userId="S::heejeong.han@tuni.fi::32d96dfb-b170-49cf-8baa-ba883d836a4e" providerId="AD" clId="Web-{F76466DD-41F8-E1A5-DF61-F4F6FE8ADDA8}" dt="2023-10-01T20:55:34.382" v="55"/>
          <ac:cxnSpMkLst>
            <pc:docMk/>
            <pc:sldMk cId="350690854" sldId="263"/>
            <ac:cxnSpMk id="77" creationId="{DA245249-2F4C-4F85-AB62-095DBE524996}"/>
          </ac:cxnSpMkLst>
        </pc:cxnChg>
        <pc:cxnChg chg="del">
          <ac:chgData name="Heejeong Han" userId="S::heejeong.han@tuni.fi::32d96dfb-b170-49cf-8baa-ba883d836a4e" providerId="AD" clId="Web-{F76466DD-41F8-E1A5-DF61-F4F6FE8ADDA8}" dt="2023-10-01T20:55:34.382" v="55"/>
          <ac:cxnSpMkLst>
            <pc:docMk/>
            <pc:sldMk cId="350690854" sldId="263"/>
            <ac:cxnSpMk id="79" creationId="{42D08E46-4633-48DB-9AC2-D98F115E4342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15.600" v="67"/>
          <ac:cxnSpMkLst>
            <pc:docMk/>
            <pc:sldMk cId="350690854" sldId="263"/>
            <ac:cxnSpMk id="88" creationId="{85F2753B-199B-4FF0-838F-41E8D058E953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15.600" v="67"/>
          <ac:cxnSpMkLst>
            <pc:docMk/>
            <pc:sldMk cId="350690854" sldId="263"/>
            <ac:cxnSpMk id="90" creationId="{B0BDEAB7-0E83-4F55-90F4-098569F5A573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15.600" v="67"/>
          <ac:cxnSpMkLst>
            <pc:docMk/>
            <pc:sldMk cId="350690854" sldId="263"/>
            <ac:cxnSpMk id="92" creationId="{DA245249-2F4C-4F85-AB62-095DBE524996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15.600" v="67"/>
          <ac:cxnSpMkLst>
            <pc:docMk/>
            <pc:sldMk cId="350690854" sldId="263"/>
            <ac:cxnSpMk id="94" creationId="{42D08E46-4633-48DB-9AC2-D98F115E4342}"/>
          </ac:cxnSpMkLst>
        </pc:cxnChg>
        <pc:cxnChg chg="add">
          <ac:chgData name="Heejeong Han" userId="S::heejeong.han@tuni.fi::32d96dfb-b170-49cf-8baa-ba883d836a4e" providerId="AD" clId="Web-{F76466DD-41F8-E1A5-DF61-F4F6FE8ADDA8}" dt="2023-10-01T21:00:15.600" v="67"/>
          <ac:cxnSpMkLst>
            <pc:docMk/>
            <pc:sldMk cId="350690854" sldId="263"/>
            <ac:cxnSpMk id="103" creationId="{85F2753B-199B-4FF0-838F-41E8D058E953}"/>
          </ac:cxnSpMkLst>
        </pc:cxnChg>
        <pc:cxnChg chg="add">
          <ac:chgData name="Heejeong Han" userId="S::heejeong.han@tuni.fi::32d96dfb-b170-49cf-8baa-ba883d836a4e" providerId="AD" clId="Web-{F76466DD-41F8-E1A5-DF61-F4F6FE8ADDA8}" dt="2023-10-01T21:00:15.600" v="67"/>
          <ac:cxnSpMkLst>
            <pc:docMk/>
            <pc:sldMk cId="350690854" sldId="263"/>
            <ac:cxnSpMk id="105" creationId="{38FC7970-104C-4B47-9697-0B0ECA9619F4}"/>
          </ac:cxnSpMkLst>
        </pc:cxnChg>
        <pc:cxnChg chg="add">
          <ac:chgData name="Heejeong Han" userId="S::heejeong.han@tuni.fi::32d96dfb-b170-49cf-8baa-ba883d836a4e" providerId="AD" clId="Web-{F76466DD-41F8-E1A5-DF61-F4F6FE8ADDA8}" dt="2023-10-01T21:00:15.600" v="67"/>
          <ac:cxnSpMkLst>
            <pc:docMk/>
            <pc:sldMk cId="350690854" sldId="263"/>
            <ac:cxnSpMk id="107" creationId="{B0BDEAB7-0E83-4F55-90F4-098569F5A573}"/>
          </ac:cxnSpMkLst>
        </pc:cxnChg>
        <pc:cxnChg chg="add">
          <ac:chgData name="Heejeong Han" userId="S::heejeong.han@tuni.fi::32d96dfb-b170-49cf-8baa-ba883d836a4e" providerId="AD" clId="Web-{F76466DD-41F8-E1A5-DF61-F4F6FE8ADDA8}" dt="2023-10-01T21:00:15.600" v="67"/>
          <ac:cxnSpMkLst>
            <pc:docMk/>
            <pc:sldMk cId="350690854" sldId="263"/>
            <ac:cxnSpMk id="109" creationId="{25953601-1CC2-471E-A514-F1705E091A91}"/>
          </ac:cxnSpMkLst>
        </pc:cxnChg>
      </pc:sldChg>
      <pc:sldChg chg="addSp delSp modSp add del mod addAnim delAnim setClrOvrMap">
        <pc:chgData name="Heejeong Han" userId="S::heejeong.han@tuni.fi::32d96dfb-b170-49cf-8baa-ba883d836a4e" providerId="AD" clId="Web-{F76466DD-41F8-E1A5-DF61-F4F6FE8ADDA8}" dt="2023-10-01T21:00:01.005" v="66"/>
        <pc:sldMkLst>
          <pc:docMk/>
          <pc:sldMk cId="4078768126" sldId="264"/>
        </pc:sldMkLst>
        <pc:spChg chg="mod">
          <ac:chgData name="Heejeong Han" userId="S::heejeong.han@tuni.fi::32d96dfb-b170-49cf-8baa-ba883d836a4e" providerId="AD" clId="Web-{F76466DD-41F8-E1A5-DF61-F4F6FE8ADDA8}" dt="2023-10-01T21:00:01.005" v="65"/>
          <ac:spMkLst>
            <pc:docMk/>
            <pc:sldMk cId="4078768126" sldId="264"/>
            <ac:spMk id="2" creationId="{10DE452F-DAE8-9C96-8AC6-01DF4C5C888E}"/>
          </ac:spMkLst>
        </pc:spChg>
        <pc:spChg chg="mod">
          <ac:chgData name="Heejeong Han" userId="S::heejeong.han@tuni.fi::32d96dfb-b170-49cf-8baa-ba883d836a4e" providerId="AD" clId="Web-{F76466DD-41F8-E1A5-DF61-F4F6FE8ADDA8}" dt="2023-10-01T21:00:00.958" v="64"/>
          <ac:spMkLst>
            <pc:docMk/>
            <pc:sldMk cId="4078768126" sldId="264"/>
            <ac:spMk id="5" creationId="{CB99C4E8-893F-1496-649A-F1A9CC00C6D2}"/>
          </ac:spMkLst>
        </pc:spChg>
        <pc:spChg chg="mod">
          <ac:chgData name="Heejeong Han" userId="S::heejeong.han@tuni.fi::32d96dfb-b170-49cf-8baa-ba883d836a4e" providerId="AD" clId="Web-{F76466DD-41F8-E1A5-DF61-F4F6FE8ADDA8}" dt="2023-10-01T21:00:00.958" v="64"/>
          <ac:spMkLst>
            <pc:docMk/>
            <pc:sldMk cId="4078768126" sldId="264"/>
            <ac:spMk id="7" creationId="{5A510201-24A3-8877-5C70-43FDA4EBA0DC}"/>
          </ac:spMkLst>
        </pc:spChg>
        <pc:spChg chg="mod">
          <ac:chgData name="Heejeong Han" userId="S::heejeong.han@tuni.fi::32d96dfb-b170-49cf-8baa-ba883d836a4e" providerId="AD" clId="Web-{F76466DD-41F8-E1A5-DF61-F4F6FE8ADDA8}" dt="2023-10-01T21:00:01.005" v="65"/>
          <ac:spMkLst>
            <pc:docMk/>
            <pc:sldMk cId="4078768126" sldId="264"/>
            <ac:spMk id="8" creationId="{313A06A0-1E8E-32B2-3553-A96A3EE0D6CE}"/>
          </ac:spMkLst>
        </pc:spChg>
        <pc:spChg chg="add del">
          <ac:chgData name="Heejeong Han" userId="S::heejeong.han@tuni.fi::32d96dfb-b170-49cf-8baa-ba883d836a4e" providerId="AD" clId="Web-{F76466DD-41F8-E1A5-DF61-F4F6FE8ADDA8}" dt="2023-10-01T21:00:01.005" v="65"/>
          <ac:spMkLst>
            <pc:docMk/>
            <pc:sldMk cId="4078768126" sldId="264"/>
            <ac:spMk id="69" creationId="{B937640E-EF7A-4A6C-A950-D12B7D5C923E}"/>
          </ac:spMkLst>
        </pc:spChg>
        <pc:spChg chg="add del">
          <ac:chgData name="Heejeong Han" userId="S::heejeong.han@tuni.fi::32d96dfb-b170-49cf-8baa-ba883d836a4e" providerId="AD" clId="Web-{F76466DD-41F8-E1A5-DF61-F4F6FE8ADDA8}" dt="2023-10-01T21:00:01.005" v="65"/>
          <ac:spMkLst>
            <pc:docMk/>
            <pc:sldMk cId="4078768126" sldId="264"/>
            <ac:spMk id="71" creationId="{8B3D301E-EEB6-4474-BFB1-FCD7A1F30371}"/>
          </ac:spMkLst>
        </pc:spChg>
        <pc:spChg chg="add del">
          <ac:chgData name="Heejeong Han" userId="S::heejeong.han@tuni.fi::32d96dfb-b170-49cf-8baa-ba883d836a4e" providerId="AD" clId="Web-{F76466DD-41F8-E1A5-DF61-F4F6FE8ADDA8}" dt="2023-10-01T21:00:00.958" v="64"/>
          <ac:spMkLst>
            <pc:docMk/>
            <pc:sldMk cId="4078768126" sldId="264"/>
            <ac:spMk id="85" creationId="{F194AEDE-F25F-43E6-A2C4-7FFF41074990}"/>
          </ac:spMkLst>
        </pc:spChg>
        <pc:spChg chg="add del">
          <ac:chgData name="Heejeong Han" userId="S::heejeong.han@tuni.fi::32d96dfb-b170-49cf-8baa-ba883d836a4e" providerId="AD" clId="Web-{F76466DD-41F8-E1A5-DF61-F4F6FE8ADDA8}" dt="2023-10-01T21:00:00.958" v="64"/>
          <ac:spMkLst>
            <pc:docMk/>
            <pc:sldMk cId="4078768126" sldId="264"/>
            <ac:spMk id="93" creationId="{6DA65B90-7B06-4499-91BA-CDDD36132481}"/>
          </ac:spMkLst>
        </pc:spChg>
        <pc:spChg chg="add del">
          <ac:chgData name="Heejeong Han" userId="S::heejeong.han@tuni.fi::32d96dfb-b170-49cf-8baa-ba883d836a4e" providerId="AD" clId="Web-{F76466DD-41F8-E1A5-DF61-F4F6FE8ADDA8}" dt="2023-10-01T21:00:00.958" v="64"/>
          <ac:spMkLst>
            <pc:docMk/>
            <pc:sldMk cId="4078768126" sldId="264"/>
            <ac:spMk id="95" creationId="{F4EC6B62-8D18-47C6-815A-17919789F1E7}"/>
          </ac:spMkLst>
        </pc:spChg>
        <pc:spChg chg="add del">
          <ac:chgData name="Heejeong Han" userId="S::heejeong.han@tuni.fi::32d96dfb-b170-49cf-8baa-ba883d836a4e" providerId="AD" clId="Web-{F76466DD-41F8-E1A5-DF61-F4F6FE8ADDA8}" dt="2023-10-01T21:00:00.958" v="64"/>
          <ac:spMkLst>
            <pc:docMk/>
            <pc:sldMk cId="4078768126" sldId="264"/>
            <ac:spMk id="99" creationId="{9502469D-C562-48E3-ABA2-3CFA55C52684}"/>
          </ac:spMkLst>
        </pc:spChg>
        <pc:spChg chg="add">
          <ac:chgData name="Heejeong Han" userId="S::heejeong.han@tuni.fi::32d96dfb-b170-49cf-8baa-ba883d836a4e" providerId="AD" clId="Web-{F76466DD-41F8-E1A5-DF61-F4F6FE8ADDA8}" dt="2023-10-01T21:00:01.005" v="65"/>
          <ac:spMkLst>
            <pc:docMk/>
            <pc:sldMk cId="4078768126" sldId="264"/>
            <ac:spMk id="105" creationId="{B937640E-EF7A-4A6C-A950-D12B7D5C923E}"/>
          </ac:spMkLst>
        </pc:spChg>
        <pc:spChg chg="add">
          <ac:chgData name="Heejeong Han" userId="S::heejeong.han@tuni.fi::32d96dfb-b170-49cf-8baa-ba883d836a4e" providerId="AD" clId="Web-{F76466DD-41F8-E1A5-DF61-F4F6FE8ADDA8}" dt="2023-10-01T21:00:01.005" v="65"/>
          <ac:spMkLst>
            <pc:docMk/>
            <pc:sldMk cId="4078768126" sldId="264"/>
            <ac:spMk id="108" creationId="{60B98957-D5C0-4FFC-8987-C5D8A06FDC87}"/>
          </ac:spMkLst>
        </pc:spChg>
        <pc:picChg chg="del">
          <ac:chgData name="Heejeong Han" userId="S::heejeong.han@tuni.fi::32d96dfb-b170-49cf-8baa-ba883d836a4e" providerId="AD" clId="Web-{F76466DD-41F8-E1A5-DF61-F4F6FE8ADDA8}" dt="2023-10-01T20:59:44.567" v="60"/>
          <ac:picMkLst>
            <pc:docMk/>
            <pc:sldMk cId="4078768126" sldId="264"/>
            <ac:picMk id="3" creationId="{35CB109E-228B-A041-0F74-EC248E56AE94}"/>
          </ac:picMkLst>
        </pc:picChg>
        <pc:picChg chg="add del">
          <ac:chgData name="Heejeong Han" userId="S::heejeong.han@tuni.fi::32d96dfb-b170-49cf-8baa-ba883d836a4e" providerId="AD" clId="Web-{F76466DD-41F8-E1A5-DF61-F4F6FE8ADDA8}" dt="2023-10-01T21:00:00.958" v="64"/>
          <ac:picMkLst>
            <pc:docMk/>
            <pc:sldMk cId="4078768126" sldId="264"/>
            <ac:picMk id="81" creationId="{77359AA9-2374-00D9-58AB-6D4560F51600}"/>
          </ac:picMkLst>
        </pc:picChg>
        <pc:picChg chg="add">
          <ac:chgData name="Heejeong Han" userId="S::heejeong.han@tuni.fi::32d96dfb-b170-49cf-8baa-ba883d836a4e" providerId="AD" clId="Web-{F76466DD-41F8-E1A5-DF61-F4F6FE8ADDA8}" dt="2023-10-01T21:00:01.005" v="65"/>
          <ac:picMkLst>
            <pc:docMk/>
            <pc:sldMk cId="4078768126" sldId="264"/>
            <ac:picMk id="106" creationId="{FB3DDC11-85F8-3AAA-E0CA-965D136C4CAA}"/>
          </ac:picMkLst>
        </pc:picChg>
        <pc:cxnChg chg="add del">
          <ac:chgData name="Heejeong Han" userId="S::heejeong.han@tuni.fi::32d96dfb-b170-49cf-8baa-ba883d836a4e" providerId="AD" clId="Web-{F76466DD-41F8-E1A5-DF61-F4F6FE8ADDA8}" dt="2023-10-01T21:00:01.005" v="65"/>
          <ac:cxnSpMkLst>
            <pc:docMk/>
            <pc:sldMk cId="4078768126" sldId="264"/>
            <ac:cxnSpMk id="73" creationId="{85F2753B-199B-4FF0-838F-41E8D058E953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01.005" v="65"/>
          <ac:cxnSpMkLst>
            <pc:docMk/>
            <pc:sldMk cId="4078768126" sldId="264"/>
            <ac:cxnSpMk id="75" creationId="{B0BDEAB7-0E83-4F55-90F4-098569F5A573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01.005" v="65"/>
          <ac:cxnSpMkLst>
            <pc:docMk/>
            <pc:sldMk cId="4078768126" sldId="264"/>
            <ac:cxnSpMk id="77" creationId="{DA245249-2F4C-4F85-AB62-095DBE524996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01.005" v="65"/>
          <ac:cxnSpMkLst>
            <pc:docMk/>
            <pc:sldMk cId="4078768126" sldId="264"/>
            <ac:cxnSpMk id="79" creationId="{42D08E46-4633-48DB-9AC2-D98F115E4342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00.958" v="64"/>
          <ac:cxnSpMkLst>
            <pc:docMk/>
            <pc:sldMk cId="4078768126" sldId="264"/>
            <ac:cxnSpMk id="87" creationId="{4C793C08-EF4C-422B-A728-6C717C47DF6F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00.958" v="64"/>
          <ac:cxnSpMkLst>
            <pc:docMk/>
            <pc:sldMk cId="4078768126" sldId="264"/>
            <ac:cxnSpMk id="89" creationId="{FE825BC6-56A8-46DE-8037-A9A577624B0D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00.958" v="64"/>
          <ac:cxnSpMkLst>
            <pc:docMk/>
            <pc:sldMk cId="4078768126" sldId="264"/>
            <ac:cxnSpMk id="91" creationId="{9EED8031-DD67-43C6-94A0-646636C95560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00.958" v="64"/>
          <ac:cxnSpMkLst>
            <pc:docMk/>
            <pc:sldMk cId="4078768126" sldId="264"/>
            <ac:cxnSpMk id="97" creationId="{4F1B00A1-15D3-42C2-B2D9-578BAF9AE093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00.958" v="64"/>
          <ac:cxnSpMkLst>
            <pc:docMk/>
            <pc:sldMk cId="4078768126" sldId="264"/>
            <ac:cxnSpMk id="101" creationId="{4D594499-F983-4364-8ABC-5BCDC2E906BF}"/>
          </ac:cxnSpMkLst>
        </pc:cxnChg>
        <pc:cxnChg chg="add del">
          <ac:chgData name="Heejeong Han" userId="S::heejeong.han@tuni.fi::32d96dfb-b170-49cf-8baa-ba883d836a4e" providerId="AD" clId="Web-{F76466DD-41F8-E1A5-DF61-F4F6FE8ADDA8}" dt="2023-10-01T21:00:00.958" v="64"/>
          <ac:cxnSpMkLst>
            <pc:docMk/>
            <pc:sldMk cId="4078768126" sldId="264"/>
            <ac:cxnSpMk id="103" creationId="{6D4C177C-581F-4CC8-A686-0B6D25DC6A70}"/>
          </ac:cxnSpMkLst>
        </pc:cxnChg>
        <pc:cxnChg chg="add">
          <ac:chgData name="Heejeong Han" userId="S::heejeong.han@tuni.fi::32d96dfb-b170-49cf-8baa-ba883d836a4e" providerId="AD" clId="Web-{F76466DD-41F8-E1A5-DF61-F4F6FE8ADDA8}" dt="2023-10-01T21:00:01.005" v="65"/>
          <ac:cxnSpMkLst>
            <pc:docMk/>
            <pc:sldMk cId="4078768126" sldId="264"/>
            <ac:cxnSpMk id="107" creationId="{B0BDEAB7-0E83-4F55-90F4-098569F5A573}"/>
          </ac:cxnSpMkLst>
        </pc:cxnChg>
        <pc:cxnChg chg="add">
          <ac:chgData name="Heejeong Han" userId="S::heejeong.han@tuni.fi::32d96dfb-b170-49cf-8baa-ba883d836a4e" providerId="AD" clId="Web-{F76466DD-41F8-E1A5-DF61-F4F6FE8ADDA8}" dt="2023-10-01T21:00:01.005" v="65"/>
          <ac:cxnSpMkLst>
            <pc:docMk/>
            <pc:sldMk cId="4078768126" sldId="264"/>
            <ac:cxnSpMk id="109" creationId="{EB123B9E-16C1-47FC-BA6E-0B62BE4F2E40}"/>
          </ac:cxnSpMkLst>
        </pc:cxnChg>
        <pc:cxnChg chg="add">
          <ac:chgData name="Heejeong Han" userId="S::heejeong.han@tuni.fi::32d96dfb-b170-49cf-8baa-ba883d836a4e" providerId="AD" clId="Web-{F76466DD-41F8-E1A5-DF61-F4F6FE8ADDA8}" dt="2023-10-01T21:00:01.005" v="65"/>
          <ac:cxnSpMkLst>
            <pc:docMk/>
            <pc:sldMk cId="4078768126" sldId="264"/>
            <ac:cxnSpMk id="110" creationId="{51DA9589-40B0-4B65-A035-81057865FD02}"/>
          </ac:cxnSpMkLst>
        </pc:cxnChg>
      </pc:sldChg>
      <pc:sldChg chg="modSp">
        <pc:chgData name="Heejeong Han" userId="S::heejeong.han@tuni.fi::32d96dfb-b170-49cf-8baa-ba883d836a4e" providerId="AD" clId="Web-{F76466DD-41F8-E1A5-DF61-F4F6FE8ADDA8}" dt="2023-10-01T19:14:31.695" v="19" actId="20577"/>
        <pc:sldMkLst>
          <pc:docMk/>
          <pc:sldMk cId="1661140208" sldId="265"/>
        </pc:sldMkLst>
        <pc:spChg chg="mod">
          <ac:chgData name="Heejeong Han" userId="S::heejeong.han@tuni.fi::32d96dfb-b170-49cf-8baa-ba883d836a4e" providerId="AD" clId="Web-{F76466DD-41F8-E1A5-DF61-F4F6FE8ADDA8}" dt="2023-10-01T19:14:31.695" v="19" actId="20577"/>
          <ac:spMkLst>
            <pc:docMk/>
            <pc:sldMk cId="1661140208" sldId="265"/>
            <ac:spMk id="3" creationId="{ED8AD398-F407-66D3-BB07-33F082454466}"/>
          </ac:spMkLst>
        </pc:spChg>
      </pc:sldChg>
      <pc:sldChg chg="del">
        <pc:chgData name="Heejeong Han" userId="S::heejeong.han@tuni.fi::32d96dfb-b170-49cf-8baa-ba883d836a4e" providerId="AD" clId="Web-{F76466DD-41F8-E1A5-DF61-F4F6FE8ADDA8}" dt="2023-10-01T20:54:00.550" v="48"/>
        <pc:sldMkLst>
          <pc:docMk/>
          <pc:sldMk cId="3345809269" sldId="266"/>
        </pc:sldMkLst>
      </pc:sldChg>
      <pc:sldChg chg="addSp modSp add del">
        <pc:chgData name="Heejeong Han" userId="S::heejeong.han@tuni.fi::32d96dfb-b170-49cf-8baa-ba883d836a4e" providerId="AD" clId="Web-{F76466DD-41F8-E1A5-DF61-F4F6FE8ADDA8}" dt="2023-10-01T20:59:13.690" v="57"/>
        <pc:sldMkLst>
          <pc:docMk/>
          <pc:sldMk cId="3826790896" sldId="268"/>
        </pc:sldMkLst>
        <pc:spChg chg="add mod">
          <ac:chgData name="Heejeong Han" userId="S::heejeong.han@tuni.fi::32d96dfb-b170-49cf-8baa-ba883d836a4e" providerId="AD" clId="Web-{F76466DD-41F8-E1A5-DF61-F4F6FE8ADDA8}" dt="2023-10-01T20:48:13.985" v="23"/>
          <ac:spMkLst>
            <pc:docMk/>
            <pc:sldMk cId="3826790896" sldId="268"/>
            <ac:spMk id="6" creationId="{E714349E-804D-505C-6226-AA07298CB70C}"/>
          </ac:spMkLst>
        </pc:spChg>
        <pc:spChg chg="add mod">
          <ac:chgData name="Heejeong Han" userId="S::heejeong.han@tuni.fi::32d96dfb-b170-49cf-8baa-ba883d836a4e" providerId="AD" clId="Web-{F76466DD-41F8-E1A5-DF61-F4F6FE8ADDA8}" dt="2023-10-01T20:48:14.001" v="24"/>
          <ac:spMkLst>
            <pc:docMk/>
            <pc:sldMk cId="3826790896" sldId="268"/>
            <ac:spMk id="8" creationId="{1CAA6707-B151-3317-E0FD-C332A6C594B5}"/>
          </ac:spMkLst>
        </pc:spChg>
      </pc:sldChg>
      <pc:sldChg chg="addSp modSp">
        <pc:chgData name="Heejeong Han" userId="S::heejeong.han@tuni.fi::32d96dfb-b170-49cf-8baa-ba883d836a4e" providerId="AD" clId="Web-{F76466DD-41F8-E1A5-DF61-F4F6FE8ADDA8}" dt="2023-10-01T20:48:16.391" v="26"/>
        <pc:sldMkLst>
          <pc:docMk/>
          <pc:sldMk cId="3027978043" sldId="269"/>
        </pc:sldMkLst>
        <pc:spChg chg="add mod">
          <ac:chgData name="Heejeong Han" userId="S::heejeong.han@tuni.fi::32d96dfb-b170-49cf-8baa-ba883d836a4e" providerId="AD" clId="Web-{F76466DD-41F8-E1A5-DF61-F4F6FE8ADDA8}" dt="2023-10-01T20:48:16.376" v="25"/>
          <ac:spMkLst>
            <pc:docMk/>
            <pc:sldMk cId="3027978043" sldId="269"/>
            <ac:spMk id="4" creationId="{13603ED6-9BBB-5FEB-9EA2-ED143296EB7D}"/>
          </ac:spMkLst>
        </pc:spChg>
        <pc:spChg chg="add mod">
          <ac:chgData name="Heejeong Han" userId="S::heejeong.han@tuni.fi::32d96dfb-b170-49cf-8baa-ba883d836a4e" providerId="AD" clId="Web-{F76466DD-41F8-E1A5-DF61-F4F6FE8ADDA8}" dt="2023-10-01T20:48:16.391" v="26"/>
          <ac:spMkLst>
            <pc:docMk/>
            <pc:sldMk cId="3027978043" sldId="269"/>
            <ac:spMk id="6" creationId="{353A93AB-E0F4-85FC-F687-7EEB4D5CD762}"/>
          </ac:spMkLst>
        </pc:spChg>
      </pc:sldChg>
    </pc:docChg>
  </pc:docChgLst>
  <pc:docChgLst>
    <pc:chgData name="Heejeong Han" userId="S::heejeong.han@tuni.fi::32d96dfb-b170-49cf-8baa-ba883d836a4e" providerId="AD" clId="Web-{11FFC58E-C78F-45DF-9BAD-F465F794865C}"/>
    <pc:docChg chg="addSld delSld modSld sldOrd addMainMaster delMainMaster">
      <pc:chgData name="Heejeong Han" userId="S::heejeong.han@tuni.fi::32d96dfb-b170-49cf-8baa-ba883d836a4e" providerId="AD" clId="Web-{11FFC58E-C78F-45DF-9BAD-F465F794865C}" dt="2023-10-01T17:26:50.868" v="1191"/>
      <pc:docMkLst>
        <pc:docMk/>
      </pc:docMkLst>
      <pc:sldChg chg="addSp delSp modSp mod setBg modClrScheme addAnim delAnim setClrOvrMap chgLayout">
        <pc:chgData name="Heejeong Han" userId="S::heejeong.han@tuni.fi::32d96dfb-b170-49cf-8baa-ba883d836a4e" providerId="AD" clId="Web-{11FFC58E-C78F-45DF-9BAD-F465F794865C}" dt="2023-10-01T16:04:05.135" v="328" actId="20577"/>
        <pc:sldMkLst>
          <pc:docMk/>
          <pc:sldMk cId="782385677" sldId="256"/>
        </pc:sldMkLst>
        <pc:spChg chg="mod ord">
          <ac:chgData name="Heejeong Han" userId="S::heejeong.han@tuni.fi::32d96dfb-b170-49cf-8baa-ba883d836a4e" providerId="AD" clId="Web-{11FFC58E-C78F-45DF-9BAD-F465F794865C}" dt="2023-10-01T16:03:58.994" v="325" actId="20577"/>
          <ac:spMkLst>
            <pc:docMk/>
            <pc:sldMk cId="782385677" sldId="256"/>
            <ac:spMk id="2" creationId="{00000000-0000-0000-0000-000000000000}"/>
          </ac:spMkLst>
        </pc:spChg>
        <pc:spChg chg="del mod">
          <ac:chgData name="Heejeong Han" userId="S::heejeong.han@tuni.fi::32d96dfb-b170-49cf-8baa-ba883d836a4e" providerId="AD" clId="Web-{11FFC58E-C78F-45DF-9BAD-F465F794865C}" dt="2023-10-01T13:57:15.957" v="61"/>
          <ac:spMkLst>
            <pc:docMk/>
            <pc:sldMk cId="782385677" sldId="256"/>
            <ac:spMk id="3" creationId="{00000000-0000-0000-0000-000000000000}"/>
          </ac:spMkLst>
        </pc:spChg>
        <pc:spChg chg="add mod">
          <ac:chgData name="Heejeong Han" userId="S::heejeong.han@tuni.fi::32d96dfb-b170-49cf-8baa-ba883d836a4e" providerId="AD" clId="Web-{11FFC58E-C78F-45DF-9BAD-F465F794865C}" dt="2023-10-01T16:04:05.135" v="328" actId="20577"/>
          <ac:spMkLst>
            <pc:docMk/>
            <pc:sldMk cId="782385677" sldId="256"/>
            <ac:spMk id="6" creationId="{81649D80-5306-323D-F08C-4C1132944638}"/>
          </ac:spMkLst>
        </pc:spChg>
        <pc:spChg chg="add del">
          <ac:chgData name="Heejeong Han" userId="S::heejeong.han@tuni.fi::32d96dfb-b170-49cf-8baa-ba883d836a4e" providerId="AD" clId="Web-{11FFC58E-C78F-45DF-9BAD-F465F794865C}" dt="2023-10-01T13:48:43.741" v="1"/>
          <ac:spMkLst>
            <pc:docMk/>
            <pc:sldMk cId="782385677" sldId="256"/>
            <ac:spMk id="9" creationId="{4EFE82FE-7465-AE46-88DF-34D347E83B84}"/>
          </ac:spMkLst>
        </pc:spChg>
        <pc:spChg chg="add del">
          <ac:chgData name="Heejeong Han" userId="S::heejeong.han@tuni.fi::32d96dfb-b170-49cf-8baa-ba883d836a4e" providerId="AD" clId="Web-{11FFC58E-C78F-45DF-9BAD-F465F794865C}" dt="2023-10-01T13:57:15.957" v="61"/>
          <ac:spMkLst>
            <pc:docMk/>
            <pc:sldMk cId="782385677" sldId="256"/>
            <ac:spMk id="13" creationId="{41A03FE5-7938-1573-2D18-E168CC7C0ABF}"/>
          </ac:spMkLst>
        </pc:spChg>
        <pc:spChg chg="add del">
          <ac:chgData name="Heejeong Han" userId="S::heejeong.han@tuni.fi::32d96dfb-b170-49cf-8baa-ba883d836a4e" providerId="AD" clId="Web-{11FFC58E-C78F-45DF-9BAD-F465F794865C}" dt="2023-10-01T13:57:15.957" v="61"/>
          <ac:spMkLst>
            <pc:docMk/>
            <pc:sldMk cId="782385677" sldId="256"/>
            <ac:spMk id="22" creationId="{00E45B9B-5690-F156-E2ED-D88478B7627A}"/>
          </ac:spMkLst>
        </pc:spChg>
        <pc:spChg chg="add del">
          <ac:chgData name="Heejeong Han" userId="S::heejeong.han@tuni.fi::32d96dfb-b170-49cf-8baa-ba883d836a4e" providerId="AD" clId="Web-{11FFC58E-C78F-45DF-9BAD-F465F794865C}" dt="2023-10-01T13:57:15.957" v="61"/>
          <ac:spMkLst>
            <pc:docMk/>
            <pc:sldMk cId="782385677" sldId="256"/>
            <ac:spMk id="23" creationId="{97081EE3-B6BE-9584-F5AF-E5F6484DA7A1}"/>
          </ac:spMkLst>
        </pc:spChg>
        <pc:spChg chg="add del">
          <ac:chgData name="Heejeong Han" userId="S::heejeong.han@tuni.fi::32d96dfb-b170-49cf-8baa-ba883d836a4e" providerId="AD" clId="Web-{11FFC58E-C78F-45DF-9BAD-F465F794865C}" dt="2023-10-01T13:59:10.274" v="78"/>
          <ac:spMkLst>
            <pc:docMk/>
            <pc:sldMk cId="782385677" sldId="256"/>
            <ac:spMk id="29" creationId="{8C9CBC84-F0D5-F7BE-6145-63C8057F4DF8}"/>
          </ac:spMkLst>
        </pc:spChg>
        <pc:spChg chg="add mod ord">
          <ac:chgData name="Heejeong Han" userId="S::heejeong.han@tuni.fi::32d96dfb-b170-49cf-8baa-ba883d836a4e" providerId="AD" clId="Web-{11FFC58E-C78F-45DF-9BAD-F465F794865C}" dt="2023-10-01T14:02:27.762" v="118"/>
          <ac:spMkLst>
            <pc:docMk/>
            <pc:sldMk cId="782385677" sldId="256"/>
            <ac:spMk id="31" creationId="{82DEB276-8311-D167-F4A6-6AEF782978C1}"/>
          </ac:spMkLst>
        </pc:spChg>
        <pc:spChg chg="add mod ord">
          <ac:chgData name="Heejeong Han" userId="S::heejeong.han@tuni.fi::32d96dfb-b170-49cf-8baa-ba883d836a4e" providerId="AD" clId="Web-{11FFC58E-C78F-45DF-9BAD-F465F794865C}" dt="2023-10-01T14:03:31.858" v="149" actId="20577"/>
          <ac:spMkLst>
            <pc:docMk/>
            <pc:sldMk cId="782385677" sldId="256"/>
            <ac:spMk id="33" creationId="{A951C292-0895-FBAE-FACD-6218C51CE6CD}"/>
          </ac:spMkLst>
        </pc:spChg>
        <pc:spChg chg="add mod ord">
          <ac:chgData name="Heejeong Han" userId="S::heejeong.han@tuni.fi::32d96dfb-b170-49cf-8baa-ba883d836a4e" providerId="AD" clId="Web-{11FFC58E-C78F-45DF-9BAD-F465F794865C}" dt="2023-10-01T14:02:27.762" v="118"/>
          <ac:spMkLst>
            <pc:docMk/>
            <pc:sldMk cId="782385677" sldId="256"/>
            <ac:spMk id="35" creationId="{431ADC51-CCC5-C549-E32C-8D4B995D6344}"/>
          </ac:spMkLst>
        </pc:spChg>
        <pc:spChg chg="add del">
          <ac:chgData name="Heejeong Han" userId="S::heejeong.han@tuni.fi::32d96dfb-b170-49cf-8baa-ba883d836a4e" providerId="AD" clId="Web-{11FFC58E-C78F-45DF-9BAD-F465F794865C}" dt="2023-10-01T13:59:07.680" v="75"/>
          <ac:spMkLst>
            <pc:docMk/>
            <pc:sldMk cId="782385677" sldId="256"/>
            <ac:spMk id="40" creationId="{8C9CBC84-F0D5-F7BE-6145-63C8057F4DF8}"/>
          </ac:spMkLst>
        </pc:spChg>
        <pc:spChg chg="add del">
          <ac:chgData name="Heejeong Han" userId="S::heejeong.han@tuni.fi::32d96dfb-b170-49cf-8baa-ba883d836a4e" providerId="AD" clId="Web-{11FFC58E-C78F-45DF-9BAD-F465F794865C}" dt="2023-10-01T13:59:10.259" v="77"/>
          <ac:spMkLst>
            <pc:docMk/>
            <pc:sldMk cId="782385677" sldId="256"/>
            <ac:spMk id="42" creationId="{8C9CBC84-F0D5-F7BE-6145-63C8057F4DF8}"/>
          </ac:spMkLst>
        </pc:spChg>
        <pc:spChg chg="add del">
          <ac:chgData name="Heejeong Han" userId="S::heejeong.han@tuni.fi::32d96dfb-b170-49cf-8baa-ba883d836a4e" providerId="AD" clId="Web-{11FFC58E-C78F-45DF-9BAD-F465F794865C}" dt="2023-10-01T13:59:35.025" v="83"/>
          <ac:spMkLst>
            <pc:docMk/>
            <pc:sldMk cId="782385677" sldId="256"/>
            <ac:spMk id="44" creationId="{8C9CBC84-F0D5-F7BE-6145-63C8057F4DF8}"/>
          </ac:spMkLst>
        </pc:spChg>
        <pc:spChg chg="add del">
          <ac:chgData name="Heejeong Han" userId="S::heejeong.han@tuni.fi::32d96dfb-b170-49cf-8baa-ba883d836a4e" providerId="AD" clId="Web-{11FFC58E-C78F-45DF-9BAD-F465F794865C}" dt="2023-10-01T13:59:32.634" v="80"/>
          <ac:spMkLst>
            <pc:docMk/>
            <pc:sldMk cId="782385677" sldId="256"/>
            <ac:spMk id="49" creationId="{99D8CC78-2AE0-B464-F8A5-B154748E8CA4}"/>
          </ac:spMkLst>
        </pc:spChg>
        <pc:spChg chg="add del">
          <ac:chgData name="Heejeong Han" userId="S::heejeong.han@tuni.fi::32d96dfb-b170-49cf-8baa-ba883d836a4e" providerId="AD" clId="Web-{11FFC58E-C78F-45DF-9BAD-F465F794865C}" dt="2023-10-01T13:59:35.010" v="82"/>
          <ac:spMkLst>
            <pc:docMk/>
            <pc:sldMk cId="782385677" sldId="256"/>
            <ac:spMk id="51" creationId="{8C9CBC84-F0D5-F7BE-6145-63C8057F4DF8}"/>
          </ac:spMkLst>
        </pc:spChg>
        <pc:spChg chg="add del">
          <ac:chgData name="Heejeong Han" userId="S::heejeong.han@tuni.fi::32d96dfb-b170-49cf-8baa-ba883d836a4e" providerId="AD" clId="Web-{11FFC58E-C78F-45DF-9BAD-F465F794865C}" dt="2023-10-01T14:00:06.698" v="85"/>
          <ac:spMkLst>
            <pc:docMk/>
            <pc:sldMk cId="782385677" sldId="256"/>
            <ac:spMk id="53" creationId="{8C9CBC84-F0D5-F7BE-6145-63C8057F4DF8}"/>
          </ac:spMkLst>
        </pc:spChg>
        <pc:spChg chg="add del mod ord">
          <ac:chgData name="Heejeong Han" userId="S::heejeong.han@tuni.fi::32d96dfb-b170-49cf-8baa-ba883d836a4e" providerId="AD" clId="Web-{11FFC58E-C78F-45DF-9BAD-F465F794865C}" dt="2023-10-01T14:02:43.169" v="119"/>
          <ac:spMkLst>
            <pc:docMk/>
            <pc:sldMk cId="782385677" sldId="256"/>
            <ac:spMk id="58" creationId="{8C9CBC84-F0D5-F7BE-6145-63C8057F4DF8}"/>
          </ac:spMkLst>
        </pc:spChg>
        <pc:spChg chg="add del">
          <ac:chgData name="Heejeong Han" userId="S::heejeong.han@tuni.fi::32d96dfb-b170-49cf-8baa-ba883d836a4e" providerId="AD" clId="Web-{11FFC58E-C78F-45DF-9BAD-F465F794865C}" dt="2023-10-01T14:02:20.559" v="111"/>
          <ac:spMkLst>
            <pc:docMk/>
            <pc:sldMk cId="782385677" sldId="256"/>
            <ac:spMk id="63" creationId="{CA5B2A81-2C8E-4963-AFD4-E539D168B475}"/>
          </ac:spMkLst>
        </pc:spChg>
        <pc:spChg chg="add del">
          <ac:chgData name="Heejeong Han" userId="S::heejeong.han@tuni.fi::32d96dfb-b170-49cf-8baa-ba883d836a4e" providerId="AD" clId="Web-{11FFC58E-C78F-45DF-9BAD-F465F794865C}" dt="2023-10-01T14:02:27.715" v="117"/>
          <ac:spMkLst>
            <pc:docMk/>
            <pc:sldMk cId="782385677" sldId="256"/>
            <ac:spMk id="67" creationId="{41A03FE5-7938-1573-2D18-E168CC7C0ABF}"/>
          </ac:spMkLst>
        </pc:spChg>
        <pc:spChg chg="add del">
          <ac:chgData name="Heejeong Han" userId="S::heejeong.han@tuni.fi::32d96dfb-b170-49cf-8baa-ba883d836a4e" providerId="AD" clId="Web-{11FFC58E-C78F-45DF-9BAD-F465F794865C}" dt="2023-10-01T14:02:27.715" v="117"/>
          <ac:spMkLst>
            <pc:docMk/>
            <pc:sldMk cId="782385677" sldId="256"/>
            <ac:spMk id="68" creationId="{A31384CA-BBDF-78EA-C1B6-7C26234E0B9A}"/>
          </ac:spMkLst>
        </pc:spChg>
        <pc:spChg chg="add del">
          <ac:chgData name="Heejeong Han" userId="S::heejeong.han@tuni.fi::32d96dfb-b170-49cf-8baa-ba883d836a4e" providerId="AD" clId="Web-{11FFC58E-C78F-45DF-9BAD-F465F794865C}" dt="2023-10-01T14:02:27.715" v="117"/>
          <ac:spMkLst>
            <pc:docMk/>
            <pc:sldMk cId="782385677" sldId="256"/>
            <ac:spMk id="69" creationId="{97081EE3-B6BE-9584-F5AF-E5F6484DA7A1}"/>
          </ac:spMkLst>
        </pc:spChg>
        <pc:spChg chg="add">
          <ac:chgData name="Heejeong Han" userId="S::heejeong.han@tuni.fi::32d96dfb-b170-49cf-8baa-ba883d836a4e" providerId="AD" clId="Web-{11FFC58E-C78F-45DF-9BAD-F465F794865C}" dt="2023-10-01T14:02:27.762" v="118"/>
          <ac:spMkLst>
            <pc:docMk/>
            <pc:sldMk cId="782385677" sldId="256"/>
            <ac:spMk id="72" creationId="{6DA65B90-7B06-4499-91BA-CDDD36132481}"/>
          </ac:spMkLst>
        </pc:spChg>
        <pc:spChg chg="add">
          <ac:chgData name="Heejeong Han" userId="S::heejeong.han@tuni.fi::32d96dfb-b170-49cf-8baa-ba883d836a4e" providerId="AD" clId="Web-{11FFC58E-C78F-45DF-9BAD-F465F794865C}" dt="2023-10-01T14:02:27.762" v="118"/>
          <ac:spMkLst>
            <pc:docMk/>
            <pc:sldMk cId="782385677" sldId="256"/>
            <ac:spMk id="74" creationId="{E99D7AAF-4170-4D21-AB6C-605F6F100C2E}"/>
          </ac:spMkLst>
        </pc:spChg>
        <pc:spChg chg="add">
          <ac:chgData name="Heejeong Han" userId="S::heejeong.han@tuni.fi::32d96dfb-b170-49cf-8baa-ba883d836a4e" providerId="AD" clId="Web-{11FFC58E-C78F-45DF-9BAD-F465F794865C}" dt="2023-10-01T14:02:27.762" v="118"/>
          <ac:spMkLst>
            <pc:docMk/>
            <pc:sldMk cId="782385677" sldId="256"/>
            <ac:spMk id="76" creationId="{9502469D-C562-48E3-ABA2-3CFA55C52684}"/>
          </ac:spMkLst>
        </pc:spChg>
        <pc:grpChg chg="add del">
          <ac:chgData name="Heejeong Han" userId="S::heejeong.han@tuni.fi::32d96dfb-b170-49cf-8baa-ba883d836a4e" providerId="AD" clId="Web-{11FFC58E-C78F-45DF-9BAD-F465F794865C}" dt="2023-10-01T13:48:43.741" v="1"/>
          <ac:grpSpMkLst>
            <pc:docMk/>
            <pc:sldMk cId="782385677" sldId="256"/>
            <ac:grpSpMk id="11" creationId="{66F2B51C-9578-EB41-A17E-FFF9D491ADA0}"/>
          </ac:grpSpMkLst>
        </pc:grpChg>
        <pc:picChg chg="add del">
          <ac:chgData name="Heejeong Han" userId="S::heejeong.han@tuni.fi::32d96dfb-b170-49cf-8baa-ba883d836a4e" providerId="AD" clId="Web-{11FFC58E-C78F-45DF-9BAD-F465F794865C}" dt="2023-10-01T13:48:43.741" v="1"/>
          <ac:picMkLst>
            <pc:docMk/>
            <pc:sldMk cId="782385677" sldId="256"/>
            <ac:picMk id="4" creationId="{B7653ADA-89A1-EC91-B538-7AD7BAF0CF79}"/>
          </ac:picMkLst>
        </pc:picChg>
        <pc:picChg chg="add del mod ord">
          <ac:chgData name="Heejeong Han" userId="S::heejeong.han@tuni.fi::32d96dfb-b170-49cf-8baa-ba883d836a4e" providerId="AD" clId="Web-{11FFC58E-C78F-45DF-9BAD-F465F794865C}" dt="2023-10-01T14:00:01.885" v="84"/>
          <ac:picMkLst>
            <pc:docMk/>
            <pc:sldMk cId="782385677" sldId="256"/>
            <ac:picMk id="24" creationId="{B922B092-4165-D9F7-D0BD-96421C35692A}"/>
          </ac:picMkLst>
        </pc:picChg>
        <pc:picChg chg="add del">
          <ac:chgData name="Heejeong Han" userId="S::heejeong.han@tuni.fi::32d96dfb-b170-49cf-8baa-ba883d836a4e" providerId="AD" clId="Web-{11FFC58E-C78F-45DF-9BAD-F465F794865C}" dt="2023-10-01T14:02:20.559" v="111"/>
          <ac:picMkLst>
            <pc:docMk/>
            <pc:sldMk cId="782385677" sldId="256"/>
            <ac:picMk id="60" creationId="{EAE57AD4-F345-6CE4-174A-8B5DCF2415C4}"/>
          </ac:picMkLst>
        </pc:picChg>
        <pc:picChg chg="add del">
          <ac:chgData name="Heejeong Han" userId="S::heejeong.han@tuni.fi::32d96dfb-b170-49cf-8baa-ba883d836a4e" providerId="AD" clId="Web-{11FFC58E-C78F-45DF-9BAD-F465F794865C}" dt="2023-10-01T14:02:27.715" v="117"/>
          <ac:picMkLst>
            <pc:docMk/>
            <pc:sldMk cId="782385677" sldId="256"/>
            <ac:picMk id="70" creationId="{551AC849-8337-A6C6-3170-11D350948A1E}"/>
          </ac:picMkLst>
        </pc:picChg>
        <pc:picChg chg="add">
          <ac:chgData name="Heejeong Han" userId="S::heejeong.han@tuni.fi::32d96dfb-b170-49cf-8baa-ba883d836a4e" providerId="AD" clId="Web-{11FFC58E-C78F-45DF-9BAD-F465F794865C}" dt="2023-10-01T14:02:27.762" v="118"/>
          <ac:picMkLst>
            <pc:docMk/>
            <pc:sldMk cId="782385677" sldId="256"/>
            <ac:picMk id="75" creationId="{04428F5E-5D5F-3368-C52C-4C8900EDD758}"/>
          </ac:picMkLst>
        </pc:picChg>
        <pc:cxnChg chg="add del">
          <ac:chgData name="Heejeong Han" userId="S::heejeong.han@tuni.fi::32d96dfb-b170-49cf-8baa-ba883d836a4e" providerId="AD" clId="Web-{11FFC58E-C78F-45DF-9BAD-F465F794865C}" dt="2023-10-01T13:48:43.741" v="1"/>
          <ac:cxnSpMkLst>
            <pc:docMk/>
            <pc:sldMk cId="782385677" sldId="256"/>
            <ac:cxnSpMk id="20" creationId="{EEA70831-9A8D-3B4D-8EA5-EE32F93E94E9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02:20.559" v="111"/>
          <ac:cxnSpMkLst>
            <pc:docMk/>
            <pc:sldMk cId="782385677" sldId="256"/>
            <ac:cxnSpMk id="65" creationId="{9E7C23BC-DAA6-40E1-8166-B8C4439D1430}"/>
          </ac:cxnSpMkLst>
        </pc:cxnChg>
        <pc:cxnChg chg="add">
          <ac:chgData name="Heejeong Han" userId="S::heejeong.han@tuni.fi::32d96dfb-b170-49cf-8baa-ba883d836a4e" providerId="AD" clId="Web-{11FFC58E-C78F-45DF-9BAD-F465F794865C}" dt="2023-10-01T14:02:27.762" v="118"/>
          <ac:cxnSpMkLst>
            <pc:docMk/>
            <pc:sldMk cId="782385677" sldId="256"/>
            <ac:cxnSpMk id="71" creationId="{752928D3-58AB-4E4F-A2E6-74A3B341C3A2}"/>
          </ac:cxnSpMkLst>
        </pc:cxnChg>
        <pc:cxnChg chg="add">
          <ac:chgData name="Heejeong Han" userId="S::heejeong.han@tuni.fi::32d96dfb-b170-49cf-8baa-ba883d836a4e" providerId="AD" clId="Web-{11FFC58E-C78F-45DF-9BAD-F465F794865C}" dt="2023-10-01T14:02:27.762" v="118"/>
          <ac:cxnSpMkLst>
            <pc:docMk/>
            <pc:sldMk cId="782385677" sldId="256"/>
            <ac:cxnSpMk id="73" creationId="{6D4C177C-581F-4CC8-A686-0B6D25DC6A70}"/>
          </ac:cxnSpMkLst>
        </pc:cxnChg>
        <pc:cxnChg chg="add">
          <ac:chgData name="Heejeong Han" userId="S::heejeong.han@tuni.fi::32d96dfb-b170-49cf-8baa-ba883d836a4e" providerId="AD" clId="Web-{11FFC58E-C78F-45DF-9BAD-F465F794865C}" dt="2023-10-01T14:02:27.762" v="118"/>
          <ac:cxnSpMkLst>
            <pc:docMk/>
            <pc:sldMk cId="782385677" sldId="256"/>
            <ac:cxnSpMk id="77" creationId="{4D594499-F983-4364-8ABC-5BCDC2E906BF}"/>
          </ac:cxnSpMkLst>
        </pc:cxnChg>
      </pc:sldChg>
      <pc:sldChg chg="addSp delSp modSp new add del mod ord setBg">
        <pc:chgData name="Heejeong Han" userId="S::heejeong.han@tuni.fi::32d96dfb-b170-49cf-8baa-ba883d836a4e" providerId="AD" clId="Web-{11FFC58E-C78F-45DF-9BAD-F465F794865C}" dt="2023-10-01T17:11:11.819" v="897"/>
        <pc:sldMkLst>
          <pc:docMk/>
          <pc:sldMk cId="2025674418" sldId="257"/>
        </pc:sldMkLst>
        <pc:spChg chg="mod">
          <ac:chgData name="Heejeong Han" userId="S::heejeong.han@tuni.fi::32d96dfb-b170-49cf-8baa-ba883d836a4e" providerId="AD" clId="Web-{11FFC58E-C78F-45DF-9BAD-F465F794865C}" dt="2023-10-01T16:40:57.970" v="682"/>
          <ac:spMkLst>
            <pc:docMk/>
            <pc:sldMk cId="2025674418" sldId="257"/>
            <ac:spMk id="2" creationId="{8CB10344-0C85-1F27-D0B7-7973043D2438}"/>
          </ac:spMkLst>
        </pc:spChg>
        <pc:spChg chg="del mod">
          <ac:chgData name="Heejeong Han" userId="S::heejeong.han@tuni.fi::32d96dfb-b170-49cf-8baa-ba883d836a4e" providerId="AD" clId="Web-{11FFC58E-C78F-45DF-9BAD-F465F794865C}" dt="2023-10-01T14:07:01.116" v="194"/>
          <ac:spMkLst>
            <pc:docMk/>
            <pc:sldMk cId="2025674418" sldId="257"/>
            <ac:spMk id="3" creationId="{111914D8-5608-955D-AD4F-2FD3BB466A62}"/>
          </ac:spMkLst>
        </pc:spChg>
        <pc:spChg chg="add del">
          <ac:chgData name="Heejeong Han" userId="S::heejeong.han@tuni.fi::32d96dfb-b170-49cf-8baa-ba883d836a4e" providerId="AD" clId="Web-{11FFC58E-C78F-45DF-9BAD-F465F794865C}" dt="2023-10-01T14:07:01.116" v="194"/>
          <ac:spMkLst>
            <pc:docMk/>
            <pc:sldMk cId="2025674418" sldId="257"/>
            <ac:spMk id="8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4:07:01.116" v="194"/>
          <ac:spMkLst>
            <pc:docMk/>
            <pc:sldMk cId="2025674418" sldId="257"/>
            <ac:spMk id="10" creationId="{8B3D301E-EEB6-4474-BFB1-FCD7A1F30371}"/>
          </ac:spMkLst>
        </pc:spChg>
        <pc:spChg chg="add del">
          <ac:chgData name="Heejeong Han" userId="S::heejeong.han@tuni.fi::32d96dfb-b170-49cf-8baa-ba883d836a4e" providerId="AD" clId="Web-{11FFC58E-C78F-45DF-9BAD-F465F794865C}" dt="2023-10-01T14:08:44.589" v="197"/>
          <ac:spMkLst>
            <pc:docMk/>
            <pc:sldMk cId="2025674418" sldId="257"/>
            <ac:spMk id="22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4:08:44.589" v="197"/>
          <ac:spMkLst>
            <pc:docMk/>
            <pc:sldMk cId="2025674418" sldId="257"/>
            <ac:spMk id="24" creationId="{8B3D301E-EEB6-4474-BFB1-FCD7A1F30371}"/>
          </ac:spMkLst>
        </pc:spChg>
        <pc:spChg chg="add del">
          <ac:chgData name="Heejeong Han" userId="S::heejeong.han@tuni.fi::32d96dfb-b170-49cf-8baa-ba883d836a4e" providerId="AD" clId="Web-{11FFC58E-C78F-45DF-9BAD-F465F794865C}" dt="2023-10-01T14:08:44.542" v="196"/>
          <ac:spMkLst>
            <pc:docMk/>
            <pc:sldMk cId="2025674418" sldId="257"/>
            <ac:spMk id="35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4:08:44.542" v="196"/>
          <ac:spMkLst>
            <pc:docMk/>
            <pc:sldMk cId="2025674418" sldId="257"/>
            <ac:spMk id="37" creationId="{8B3D301E-EEB6-4474-BFB1-FCD7A1F30371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4:22.265" v="374"/>
          <ac:spMkLst>
            <pc:docMk/>
            <pc:sldMk cId="2025674418" sldId="257"/>
            <ac:spMk id="46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4:22.265" v="374"/>
          <ac:spMkLst>
            <pc:docMk/>
            <pc:sldMk cId="2025674418" sldId="257"/>
            <ac:spMk id="47" creationId="{8B3D301E-EEB6-4474-BFB1-FCD7A1F30371}"/>
          </ac:spMkLst>
        </pc:spChg>
        <pc:spChg chg="add mod">
          <ac:chgData name="Heejeong Han" userId="S::heejeong.han@tuni.fi::32d96dfb-b170-49cf-8baa-ba883d836a4e" providerId="AD" clId="Web-{11FFC58E-C78F-45DF-9BAD-F465F794865C}" dt="2023-10-01T14:11:28.674" v="220" actId="20577"/>
          <ac:spMkLst>
            <pc:docMk/>
            <pc:sldMk cId="2025674418" sldId="257"/>
            <ac:spMk id="176" creationId="{BB560AC5-3D68-BEAF-EED1-2B86590BFC7B}"/>
          </ac:spMkLst>
        </pc:spChg>
        <pc:spChg chg="add mod">
          <ac:chgData name="Heejeong Han" userId="S::heejeong.han@tuni.fi::32d96dfb-b170-49cf-8baa-ba883d836a4e" providerId="AD" clId="Web-{11FFC58E-C78F-45DF-9BAD-F465F794865C}" dt="2023-10-01T14:11:32.127" v="221" actId="20577"/>
          <ac:spMkLst>
            <pc:docMk/>
            <pc:sldMk cId="2025674418" sldId="257"/>
            <ac:spMk id="178" creationId="{5371E38D-6DAE-6350-EE9B-351677328A60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4:42.922" v="377"/>
          <ac:spMkLst>
            <pc:docMk/>
            <pc:sldMk cId="2025674418" sldId="257"/>
            <ac:spMk id="183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4:42.922" v="377"/>
          <ac:spMkLst>
            <pc:docMk/>
            <pc:sldMk cId="2025674418" sldId="257"/>
            <ac:spMk id="187" creationId="{60B98957-D5C0-4FFC-8987-C5D8A06FDC87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4:42.875" v="376"/>
          <ac:spMkLst>
            <pc:docMk/>
            <pc:sldMk cId="2025674418" sldId="257"/>
            <ac:spMk id="196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4:42.875" v="376"/>
          <ac:spMkLst>
            <pc:docMk/>
            <pc:sldMk cId="2025674418" sldId="257"/>
            <ac:spMk id="198" creationId="{8B3D301E-EEB6-4474-BFB1-FCD7A1F30371}"/>
          </ac:spMkLst>
        </pc:spChg>
        <pc:spChg chg="add del">
          <ac:chgData name="Heejeong Han" userId="S::heejeong.han@tuni.fi::32d96dfb-b170-49cf-8baa-ba883d836a4e" providerId="AD" clId="Web-{11FFC58E-C78F-45DF-9BAD-F465F794865C}" dt="2023-10-01T16:40:57.970" v="682"/>
          <ac:spMkLst>
            <pc:docMk/>
            <pc:sldMk cId="2025674418" sldId="257"/>
            <ac:spMk id="206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40:57.970" v="682"/>
          <ac:spMkLst>
            <pc:docMk/>
            <pc:sldMk cId="2025674418" sldId="257"/>
            <ac:spMk id="207" creationId="{8B3D301E-EEB6-4474-BFB1-FCD7A1F30371}"/>
          </ac:spMkLst>
        </pc:spChg>
        <pc:spChg chg="add mod ord">
          <ac:chgData name="Heejeong Han" userId="S::heejeong.han@tuni.fi::32d96dfb-b170-49cf-8baa-ba883d836a4e" providerId="AD" clId="Web-{11FFC58E-C78F-45DF-9BAD-F465F794865C}" dt="2023-10-01T17:07:10.342" v="861" actId="20577"/>
          <ac:spMkLst>
            <pc:docMk/>
            <pc:sldMk cId="2025674418" sldId="257"/>
            <ac:spMk id="323" creationId="{0FBFF6AF-885D-906D-BE88-961FA68165CF}"/>
          </ac:spMkLst>
        </pc:spChg>
        <pc:spChg chg="add del mod">
          <ac:chgData name="Heejeong Han" userId="S::heejeong.han@tuni.fi::32d96dfb-b170-49cf-8baa-ba883d836a4e" providerId="AD" clId="Web-{11FFC58E-C78F-45DF-9BAD-F465F794865C}" dt="2023-10-01T16:40:54.330" v="680"/>
          <ac:spMkLst>
            <pc:docMk/>
            <pc:sldMk cId="2025674418" sldId="257"/>
            <ac:spMk id="325" creationId="{C930F4C2-A6C7-E6E7-B123-1ECFB22FC21F}"/>
          </ac:spMkLst>
        </pc:spChg>
        <pc:spChg chg="add del">
          <ac:chgData name="Heejeong Han" userId="S::heejeong.han@tuni.fi::32d96dfb-b170-49cf-8baa-ba883d836a4e" providerId="AD" clId="Web-{11FFC58E-C78F-45DF-9BAD-F465F794865C}" dt="2023-10-01T16:41:46.081" v="686"/>
          <ac:spMkLst>
            <pc:docMk/>
            <pc:sldMk cId="2025674418" sldId="257"/>
            <ac:spMk id="329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41:46.081" v="686"/>
          <ac:spMkLst>
            <pc:docMk/>
            <pc:sldMk cId="2025674418" sldId="257"/>
            <ac:spMk id="333" creationId="{60B98957-D5C0-4FFC-8987-C5D8A06FDC87}"/>
          </ac:spMkLst>
        </pc:spChg>
        <pc:spChg chg="add">
          <ac:chgData name="Heejeong Han" userId="S::heejeong.han@tuni.fi::32d96dfb-b170-49cf-8baa-ba883d836a4e" providerId="AD" clId="Web-{11FFC58E-C78F-45DF-9BAD-F465F794865C}" dt="2023-10-01T16:41:46.081" v="686"/>
          <ac:spMkLst>
            <pc:docMk/>
            <pc:sldMk cId="2025674418" sldId="257"/>
            <ac:spMk id="342" creationId="{B937640E-EF7A-4A6C-A950-D12B7D5C923E}"/>
          </ac:spMkLst>
        </pc:spChg>
        <pc:spChg chg="add">
          <ac:chgData name="Heejeong Han" userId="S::heejeong.han@tuni.fi::32d96dfb-b170-49cf-8baa-ba883d836a4e" providerId="AD" clId="Web-{11FFC58E-C78F-45DF-9BAD-F465F794865C}" dt="2023-10-01T16:41:46.081" v="686"/>
          <ac:spMkLst>
            <pc:docMk/>
            <pc:sldMk cId="2025674418" sldId="257"/>
            <ac:spMk id="346" creationId="{60B98957-D5C0-4FFC-8987-C5D8A06FDC87}"/>
          </ac:spMkLst>
        </pc:spChg>
        <pc:graphicFrameChg chg="add del mod ord modGraphic">
          <ac:chgData name="Heejeong Han" userId="S::heejeong.han@tuni.fi::32d96dfb-b170-49cf-8baa-ba883d836a4e" providerId="AD" clId="Web-{11FFC58E-C78F-45DF-9BAD-F465F794865C}" dt="2023-10-01T16:37:35.886" v="600"/>
          <ac:graphicFrameMkLst>
            <pc:docMk/>
            <pc:sldMk cId="2025674418" sldId="257"/>
            <ac:graphicFrameMk id="18" creationId="{122C59F5-431C-5238-2298-50431388B404}"/>
          </ac:graphicFrameMkLst>
        </pc:graphicFrameChg>
        <pc:picChg chg="add del mod">
          <ac:chgData name="Heejeong Han" userId="S::heejeong.han@tuni.fi::32d96dfb-b170-49cf-8baa-ba883d836a4e" providerId="AD" clId="Web-{11FFC58E-C78F-45DF-9BAD-F465F794865C}" dt="2023-10-01T14:11:18.485" v="216"/>
          <ac:picMkLst>
            <pc:docMk/>
            <pc:sldMk cId="2025674418" sldId="257"/>
            <ac:picMk id="174" creationId="{9455F3B3-AE77-D75D-710A-DEAF97F2BEE4}"/>
          </ac:picMkLst>
        </pc:picChg>
        <pc:picChg chg="add del mod">
          <ac:chgData name="Heejeong Han" userId="S::heejeong.han@tuni.fi::32d96dfb-b170-49cf-8baa-ba883d836a4e" providerId="AD" clId="Web-{11FFC58E-C78F-45DF-9BAD-F465F794865C}" dt="2023-10-01T16:40:54.330" v="681"/>
          <ac:picMkLst>
            <pc:docMk/>
            <pc:sldMk cId="2025674418" sldId="257"/>
            <ac:picMk id="324" creationId="{93B673DD-BADC-F347-1CAA-C1B9AF84657B}"/>
          </ac:picMkLst>
        </pc:picChg>
        <pc:picChg chg="add del">
          <ac:chgData name="Heejeong Han" userId="S::heejeong.han@tuni.fi::32d96dfb-b170-49cf-8baa-ba883d836a4e" providerId="AD" clId="Web-{11FFC58E-C78F-45DF-9BAD-F465F794865C}" dt="2023-10-01T16:41:38.831" v="685"/>
          <ac:picMkLst>
            <pc:docMk/>
            <pc:sldMk cId="2025674418" sldId="257"/>
            <ac:picMk id="326" creationId="{CA82457E-2C02-69F2-CD99-8D7825264BB5}"/>
          </ac:picMkLst>
        </pc:picChg>
        <pc:picChg chg="add del mod ord">
          <ac:chgData name="Heejeong Han" userId="S::heejeong.han@tuni.fi::32d96dfb-b170-49cf-8baa-ba883d836a4e" providerId="AD" clId="Web-{11FFC58E-C78F-45DF-9BAD-F465F794865C}" dt="2023-10-01T16:57:15.777" v="797"/>
          <ac:picMkLst>
            <pc:docMk/>
            <pc:sldMk cId="2025674418" sldId="257"/>
            <ac:picMk id="327" creationId="{54DD2486-7D3E-4FAB-283C-7DD5999981EE}"/>
          </ac:picMkLst>
        </pc:picChg>
        <pc:picChg chg="add mod">
          <ac:chgData name="Heejeong Han" userId="S::heejeong.han@tuni.fi::32d96dfb-b170-49cf-8baa-ba883d836a4e" providerId="AD" clId="Web-{11FFC58E-C78F-45DF-9BAD-F465F794865C}" dt="2023-10-01T17:09:44.348" v="882" actId="1076"/>
          <ac:picMkLst>
            <pc:docMk/>
            <pc:sldMk cId="2025674418" sldId="257"/>
            <ac:picMk id="347" creationId="{25705CC4-9CE8-4E2F-9604-718FA9C5BCA8}"/>
          </ac:picMkLst>
        </pc:picChg>
        <pc:inkChg chg="add del">
          <ac:chgData name="Heejeong Han" userId="S::heejeong.han@tuni.fi::32d96dfb-b170-49cf-8baa-ba883d836a4e" providerId="AD" clId="Web-{11FFC58E-C78F-45DF-9BAD-F465F794865C}" dt="2023-10-01T16:43:41.038" v="701"/>
          <ac:inkMkLst>
            <pc:docMk/>
            <pc:sldMk cId="2025674418" sldId="257"/>
            <ac:inkMk id="328" creationId="{C1A7532B-D30C-78C0-F722-0B8813844A08}"/>
          </ac:inkMkLst>
        </pc:inkChg>
        <pc:inkChg chg="add del">
          <ac:chgData name="Heejeong Han" userId="S::heejeong.han@tuni.fi::32d96dfb-b170-49cf-8baa-ba883d836a4e" providerId="AD" clId="Web-{11FFC58E-C78F-45DF-9BAD-F465F794865C}" dt="2023-10-01T16:43:38.132" v="700"/>
          <ac:inkMkLst>
            <pc:docMk/>
            <pc:sldMk cId="2025674418" sldId="257"/>
            <ac:inkMk id="330" creationId="{80487D95-91B0-242F-8928-455D1AF125F4}"/>
          </ac:inkMkLst>
        </pc:inkChg>
        <pc:inkChg chg="add del">
          <ac:chgData name="Heejeong Han" userId="S::heejeong.han@tuni.fi::32d96dfb-b170-49cf-8baa-ba883d836a4e" providerId="AD" clId="Web-{11FFC58E-C78F-45DF-9BAD-F465F794865C}" dt="2023-10-01T16:43:35.069" v="699"/>
          <ac:inkMkLst>
            <pc:docMk/>
            <pc:sldMk cId="2025674418" sldId="257"/>
            <ac:inkMk id="332" creationId="{4A04568F-3372-C6B2-A15D-57D0AA3C5967}"/>
          </ac:inkMkLst>
        </pc:inkChg>
        <pc:inkChg chg="add del">
          <ac:chgData name="Heejeong Han" userId="S::heejeong.han@tuni.fi::32d96dfb-b170-49cf-8baa-ba883d836a4e" providerId="AD" clId="Web-{11FFC58E-C78F-45DF-9BAD-F465F794865C}" dt="2023-10-01T16:43:21.897" v="698"/>
          <ac:inkMkLst>
            <pc:docMk/>
            <pc:sldMk cId="2025674418" sldId="257"/>
            <ac:inkMk id="334" creationId="{2DB10A44-9DF2-D220-0615-2084DA726C83}"/>
          </ac:inkMkLst>
        </pc:inkChg>
        <pc:inkChg chg="add del">
          <ac:chgData name="Heejeong Han" userId="S::heejeong.han@tuni.fi::32d96dfb-b170-49cf-8baa-ba883d836a4e" providerId="AD" clId="Web-{11FFC58E-C78F-45DF-9BAD-F465F794865C}" dt="2023-10-01T16:43:18.381" v="697"/>
          <ac:inkMkLst>
            <pc:docMk/>
            <pc:sldMk cId="2025674418" sldId="257"/>
            <ac:inkMk id="336" creationId="{8DBCEF27-B0A1-8F82-66AB-DF714FA4A82F}"/>
          </ac:inkMkLst>
        </pc:inkChg>
        <pc:inkChg chg="add del">
          <ac:chgData name="Heejeong Han" userId="S::heejeong.han@tuni.fi::32d96dfb-b170-49cf-8baa-ba883d836a4e" providerId="AD" clId="Web-{11FFC58E-C78F-45DF-9BAD-F465F794865C}" dt="2023-10-01T16:44:12.039" v="706"/>
          <ac:inkMkLst>
            <pc:docMk/>
            <pc:sldMk cId="2025674418" sldId="257"/>
            <ac:inkMk id="338" creationId="{F4B0B3FD-1FC4-699E-21A6-F03BE1626003}"/>
          </ac:inkMkLst>
        </pc:inkChg>
        <pc:inkChg chg="add del">
          <ac:chgData name="Heejeong Han" userId="S::heejeong.han@tuni.fi::32d96dfb-b170-49cf-8baa-ba883d836a4e" providerId="AD" clId="Web-{11FFC58E-C78F-45DF-9BAD-F465F794865C}" dt="2023-10-01T16:44:12.758" v="707"/>
          <ac:inkMkLst>
            <pc:docMk/>
            <pc:sldMk cId="2025674418" sldId="257"/>
            <ac:inkMk id="339" creationId="{94BBF921-D15E-CD58-CC5E-A39ADCCDBA0D}"/>
          </ac:inkMkLst>
        </pc:inkChg>
        <pc:inkChg chg="add del">
          <ac:chgData name="Heejeong Han" userId="S::heejeong.han@tuni.fi::32d96dfb-b170-49cf-8baa-ba883d836a4e" providerId="AD" clId="Web-{11FFC58E-C78F-45DF-9BAD-F465F794865C}" dt="2023-10-01T16:44:12.039" v="705"/>
          <ac:inkMkLst>
            <pc:docMk/>
            <pc:sldMk cId="2025674418" sldId="257"/>
            <ac:inkMk id="340" creationId="{84A9F3FB-A282-3A3F-7055-C9CD95022840}"/>
          </ac:inkMkLst>
        </pc:inkChg>
        <pc:inkChg chg="add">
          <ac:chgData name="Heejeong Han" userId="S::heejeong.han@tuni.fi::32d96dfb-b170-49cf-8baa-ba883d836a4e" providerId="AD" clId="Web-{11FFC58E-C78F-45DF-9BAD-F465F794865C}" dt="2023-10-01T16:44:35.258" v="708"/>
          <ac:inkMkLst>
            <pc:docMk/>
            <pc:sldMk cId="2025674418" sldId="257"/>
            <ac:inkMk id="341" creationId="{8447A9B5-E571-DCE5-5236-B54C369453BA}"/>
          </ac:inkMkLst>
        </pc:inkChg>
        <pc:inkChg chg="add del mod">
          <ac:chgData name="Heejeong Han" userId="S::heejeong.han@tuni.fi::32d96dfb-b170-49cf-8baa-ba883d836a4e" providerId="AD" clId="Web-{11FFC58E-C78F-45DF-9BAD-F465F794865C}" dt="2023-10-01T16:54:00.658" v="771"/>
          <ac:inkMkLst>
            <pc:docMk/>
            <pc:sldMk cId="2025674418" sldId="257"/>
            <ac:inkMk id="343" creationId="{DE5D3453-B464-A53A-E359-9EBB9BF5B4DC}"/>
          </ac:inkMkLst>
        </pc:inkChg>
        <pc:inkChg chg="add">
          <ac:chgData name="Heejeong Han" userId="S::heejeong.han@tuni.fi::32d96dfb-b170-49cf-8baa-ba883d836a4e" providerId="AD" clId="Web-{11FFC58E-C78F-45DF-9BAD-F465F794865C}" dt="2023-10-01T16:44:49.228" v="710"/>
          <ac:inkMkLst>
            <pc:docMk/>
            <pc:sldMk cId="2025674418" sldId="257"/>
            <ac:inkMk id="345" creationId="{C3FF7A1B-FBD3-819D-0A67-C28F188939DD}"/>
          </ac:inkMkLst>
        </pc:inkChg>
        <pc:cxnChg chg="add del">
          <ac:chgData name="Heejeong Han" userId="S::heejeong.han@tuni.fi::32d96dfb-b170-49cf-8baa-ba883d836a4e" providerId="AD" clId="Web-{11FFC58E-C78F-45DF-9BAD-F465F794865C}" dt="2023-10-01T14:07:01.116" v="194"/>
          <ac:cxnSpMkLst>
            <pc:docMk/>
            <pc:sldMk cId="2025674418" sldId="257"/>
            <ac:cxnSpMk id="12" creationId="{BFD7078B-B483-4553-A9E6-A7C3DEF7ED41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07:01.116" v="194"/>
          <ac:cxnSpMkLst>
            <pc:docMk/>
            <pc:sldMk cId="2025674418" sldId="257"/>
            <ac:cxnSpMk id="14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07:01.116" v="194"/>
          <ac:cxnSpMkLst>
            <pc:docMk/>
            <pc:sldMk cId="2025674418" sldId="257"/>
            <ac:cxnSpMk id="16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08:44.589" v="197"/>
          <ac:cxnSpMkLst>
            <pc:docMk/>
            <pc:sldMk cId="2025674418" sldId="257"/>
            <ac:cxnSpMk id="26" creationId="{642E753A-9EC8-4017-973A-6477BEF0AD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08:44.589" v="197"/>
          <ac:cxnSpMkLst>
            <pc:docMk/>
            <pc:sldMk cId="2025674418" sldId="257"/>
            <ac:cxnSpMk id="28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08:44.589" v="197"/>
          <ac:cxnSpMkLst>
            <pc:docMk/>
            <pc:sldMk cId="2025674418" sldId="257"/>
            <ac:cxnSpMk id="30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08:44.542" v="196"/>
          <ac:cxnSpMkLst>
            <pc:docMk/>
            <pc:sldMk cId="2025674418" sldId="257"/>
            <ac:cxnSpMk id="39" creationId="{51C3BE47-366B-4E65-A3B2-A71D913683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08:44.542" v="196"/>
          <ac:cxnSpMkLst>
            <pc:docMk/>
            <pc:sldMk cId="2025674418" sldId="257"/>
            <ac:cxnSpMk id="41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08:44.542" v="196"/>
          <ac:cxnSpMkLst>
            <pc:docMk/>
            <pc:sldMk cId="2025674418" sldId="257"/>
            <ac:cxnSpMk id="43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4:22.265" v="374"/>
          <ac:cxnSpMkLst>
            <pc:docMk/>
            <pc:sldMk cId="2025674418" sldId="257"/>
            <ac:cxnSpMk id="45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4:22.265" v="374"/>
          <ac:cxnSpMkLst>
            <pc:docMk/>
            <pc:sldMk cId="2025674418" sldId="257"/>
            <ac:cxnSpMk id="48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4:22.265" v="374"/>
          <ac:cxnSpMkLst>
            <pc:docMk/>
            <pc:sldMk cId="2025674418" sldId="257"/>
            <ac:cxnSpMk id="49" creationId="{4CAD3678-2F11-4087-A664-9BA1E27C4ECD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4:22.265" v="374"/>
          <ac:cxnSpMkLst>
            <pc:docMk/>
            <pc:sldMk cId="2025674418" sldId="257"/>
            <ac:cxnSpMk id="50" creationId="{FAE06D87-197F-4804-8E18-C458EE4BFEC7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4:42.922" v="377"/>
          <ac:cxnSpMkLst>
            <pc:docMk/>
            <pc:sldMk cId="2025674418" sldId="257"/>
            <ac:cxnSpMk id="185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4:42.922" v="377"/>
          <ac:cxnSpMkLst>
            <pc:docMk/>
            <pc:sldMk cId="2025674418" sldId="257"/>
            <ac:cxnSpMk id="189" creationId="{EB123B9E-16C1-47FC-BA6E-0B62BE4F2E4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4:42.922" v="377"/>
          <ac:cxnSpMkLst>
            <pc:docMk/>
            <pc:sldMk cId="2025674418" sldId="257"/>
            <ac:cxnSpMk id="191" creationId="{51DA9589-40B0-4B65-A035-81057865FD02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4:42.875" v="376"/>
          <ac:cxnSpMkLst>
            <pc:docMk/>
            <pc:sldMk cId="2025674418" sldId="257"/>
            <ac:cxnSpMk id="200" creationId="{51C3BE47-366B-4E65-A3B2-A71D913683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4:42.875" v="376"/>
          <ac:cxnSpMkLst>
            <pc:docMk/>
            <pc:sldMk cId="2025674418" sldId="257"/>
            <ac:cxnSpMk id="202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4:42.875" v="376"/>
          <ac:cxnSpMkLst>
            <pc:docMk/>
            <pc:sldMk cId="2025674418" sldId="257"/>
            <ac:cxnSpMk id="204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40:57.970" v="682"/>
          <ac:cxnSpMkLst>
            <pc:docMk/>
            <pc:sldMk cId="2025674418" sldId="257"/>
            <ac:cxnSpMk id="208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40:57.970" v="682"/>
          <ac:cxnSpMkLst>
            <pc:docMk/>
            <pc:sldMk cId="2025674418" sldId="257"/>
            <ac:cxnSpMk id="209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40:57.970" v="682"/>
          <ac:cxnSpMkLst>
            <pc:docMk/>
            <pc:sldMk cId="2025674418" sldId="257"/>
            <ac:cxnSpMk id="210" creationId="{642E753A-9EC8-4017-973A-6477BEF0AD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41:46.081" v="686"/>
          <ac:cxnSpMkLst>
            <pc:docMk/>
            <pc:sldMk cId="2025674418" sldId="257"/>
            <ac:cxnSpMk id="331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41:46.081" v="686"/>
          <ac:cxnSpMkLst>
            <pc:docMk/>
            <pc:sldMk cId="2025674418" sldId="257"/>
            <ac:cxnSpMk id="335" creationId="{EB123B9E-16C1-47FC-BA6E-0B62BE4F2E4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41:46.081" v="686"/>
          <ac:cxnSpMkLst>
            <pc:docMk/>
            <pc:sldMk cId="2025674418" sldId="257"/>
            <ac:cxnSpMk id="337" creationId="{51DA9589-40B0-4B65-A035-81057865FD02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41:46.081" v="686"/>
          <ac:cxnSpMkLst>
            <pc:docMk/>
            <pc:sldMk cId="2025674418" sldId="257"/>
            <ac:cxnSpMk id="344" creationId="{B0BDEAB7-0E83-4F55-90F4-098569F5A573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41:46.081" v="686"/>
          <ac:cxnSpMkLst>
            <pc:docMk/>
            <pc:sldMk cId="2025674418" sldId="257"/>
            <ac:cxnSpMk id="348" creationId="{EB123B9E-16C1-47FC-BA6E-0B62BE4F2E40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41:46.081" v="686"/>
          <ac:cxnSpMkLst>
            <pc:docMk/>
            <pc:sldMk cId="2025674418" sldId="257"/>
            <ac:cxnSpMk id="350" creationId="{51DA9589-40B0-4B65-A035-81057865FD02}"/>
          </ac:cxnSpMkLst>
        </pc:cxnChg>
      </pc:sldChg>
      <pc:sldChg chg="new del">
        <pc:chgData name="Heejeong Han" userId="S::heejeong.han@tuni.fi::32d96dfb-b170-49cf-8baa-ba883d836a4e" providerId="AD" clId="Web-{11FFC58E-C78F-45DF-9BAD-F465F794865C}" dt="2023-10-01T14:11:36.799" v="222"/>
        <pc:sldMkLst>
          <pc:docMk/>
          <pc:sldMk cId="763085961" sldId="258"/>
        </pc:sldMkLst>
      </pc:sldChg>
      <pc:sldChg chg="addSp delSp modSp add replId addAnim">
        <pc:chgData name="Heejeong Han" userId="S::heejeong.han@tuni.fi::32d96dfb-b170-49cf-8baa-ba883d836a4e" providerId="AD" clId="Web-{11FFC58E-C78F-45DF-9BAD-F465F794865C}" dt="2023-10-01T16:53:08.296" v="766" actId="20577"/>
        <pc:sldMkLst>
          <pc:docMk/>
          <pc:sldMk cId="1957211198" sldId="258"/>
        </pc:sldMkLst>
        <pc:spChg chg="mod">
          <ac:chgData name="Heejeong Han" userId="S::heejeong.han@tuni.fi::32d96dfb-b170-49cf-8baa-ba883d836a4e" providerId="AD" clId="Web-{11FFC58E-C78F-45DF-9BAD-F465F794865C}" dt="2023-10-01T16:51:32.762" v="741"/>
          <ac:spMkLst>
            <pc:docMk/>
            <pc:sldMk cId="1957211198" sldId="258"/>
            <ac:spMk id="2" creationId="{8CB10344-0C85-1F27-D0B7-7973043D2438}"/>
          </ac:spMkLst>
        </pc:spChg>
        <pc:spChg chg="add del mod">
          <ac:chgData name="Heejeong Han" userId="S::heejeong.han@tuni.fi::32d96dfb-b170-49cf-8baa-ba883d836a4e" providerId="AD" clId="Web-{11FFC58E-C78F-45DF-9BAD-F465F794865C}" dt="2023-10-01T16:32:48.096" v="552"/>
          <ac:spMkLst>
            <pc:docMk/>
            <pc:sldMk cId="1957211198" sldId="258"/>
            <ac:spMk id="3" creationId="{0C177F2A-8F6B-2C71-6E49-DEA8EFBB14EC}"/>
          </ac:spMkLst>
        </pc:spChg>
        <pc:spChg chg="add mod ord">
          <ac:chgData name="Heejeong Han" userId="S::heejeong.han@tuni.fi::32d96dfb-b170-49cf-8baa-ba883d836a4e" providerId="AD" clId="Web-{11FFC58E-C78F-45DF-9BAD-F465F794865C}" dt="2023-10-01T16:53:08.296" v="766" actId="20577"/>
          <ac:spMkLst>
            <pc:docMk/>
            <pc:sldMk cId="1957211198" sldId="258"/>
            <ac:spMk id="15" creationId="{7DF319C6-9BDC-21D2-FEA2-ABFD03824AAB}"/>
          </ac:spMkLst>
        </pc:spChg>
        <pc:spChg chg="del">
          <ac:chgData name="Heejeong Han" userId="S::heejeong.han@tuni.fi::32d96dfb-b170-49cf-8baa-ba883d836a4e" providerId="AD" clId="Web-{11FFC58E-C78F-45DF-9BAD-F465F794865C}" dt="2023-10-01T16:13:56.920" v="372"/>
          <ac:spMkLst>
            <pc:docMk/>
            <pc:sldMk cId="1957211198" sldId="258"/>
            <ac:spMk id="46" creationId="{B937640E-EF7A-4A6C-A950-D12B7D5C923E}"/>
          </ac:spMkLst>
        </pc:spChg>
        <pc:spChg chg="del">
          <ac:chgData name="Heejeong Han" userId="S::heejeong.han@tuni.fi::32d96dfb-b170-49cf-8baa-ba883d836a4e" providerId="AD" clId="Web-{11FFC58E-C78F-45DF-9BAD-F465F794865C}" dt="2023-10-01T16:13:56.920" v="372"/>
          <ac:spMkLst>
            <pc:docMk/>
            <pc:sldMk cId="1957211198" sldId="258"/>
            <ac:spMk id="47" creationId="{8B3D301E-EEB6-4474-BFB1-FCD7A1F30371}"/>
          </ac:spMkLst>
        </pc:spChg>
        <pc:spChg chg="mod">
          <ac:chgData name="Heejeong Han" userId="S::heejeong.han@tuni.fi::32d96dfb-b170-49cf-8baa-ba883d836a4e" providerId="AD" clId="Web-{11FFC58E-C78F-45DF-9BAD-F465F794865C}" dt="2023-10-01T16:15:11.344" v="383"/>
          <ac:spMkLst>
            <pc:docMk/>
            <pc:sldMk cId="1957211198" sldId="258"/>
            <ac:spMk id="176" creationId="{BB560AC5-3D68-BEAF-EED1-2B86590BFC7B}"/>
          </ac:spMkLst>
        </pc:spChg>
        <pc:spChg chg="mod">
          <ac:chgData name="Heejeong Han" userId="S::heejeong.han@tuni.fi::32d96dfb-b170-49cf-8baa-ba883d836a4e" providerId="AD" clId="Web-{11FFC58E-C78F-45DF-9BAD-F465F794865C}" dt="2023-10-01T16:15:11.344" v="383"/>
          <ac:spMkLst>
            <pc:docMk/>
            <pc:sldMk cId="1957211198" sldId="258"/>
            <ac:spMk id="178" creationId="{5371E38D-6DAE-6350-EE9B-351677328A60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5:23.345" v="386"/>
          <ac:spMkLst>
            <pc:docMk/>
            <pc:sldMk cId="1957211198" sldId="258"/>
            <ac:spMk id="184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5:23.345" v="386"/>
          <ac:spMkLst>
            <pc:docMk/>
            <pc:sldMk cId="1957211198" sldId="258"/>
            <ac:spMk id="188" creationId="{60B98957-D5C0-4FFC-8987-C5D8A06FDC87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5:11.344" v="383"/>
          <ac:spMkLst>
            <pc:docMk/>
            <pc:sldMk cId="1957211198" sldId="258"/>
            <ac:spMk id="197" creationId="{F194AEDE-F25F-43E6-A2C4-7FFF41074990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5:11.344" v="383"/>
          <ac:spMkLst>
            <pc:docMk/>
            <pc:sldMk cId="1957211198" sldId="258"/>
            <ac:spMk id="205" creationId="{6DA65B90-7B06-4499-91BA-CDDD36132481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5:11.344" v="383"/>
          <ac:spMkLst>
            <pc:docMk/>
            <pc:sldMk cId="1957211198" sldId="258"/>
            <ac:spMk id="207" creationId="{9502469D-C562-48E3-ABA2-3CFA55C52684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5:23.345" v="385"/>
          <ac:spMkLst>
            <pc:docMk/>
            <pc:sldMk cId="1957211198" sldId="258"/>
            <ac:spMk id="215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5:23.345" v="385"/>
          <ac:spMkLst>
            <pc:docMk/>
            <pc:sldMk cId="1957211198" sldId="258"/>
            <ac:spMk id="216" creationId="{8B3D301E-EEB6-4474-BFB1-FCD7A1F30371}"/>
          </ac:spMkLst>
        </pc:spChg>
        <pc:spChg chg="add del">
          <ac:chgData name="Heejeong Han" userId="S::heejeong.han@tuni.fi::32d96dfb-b170-49cf-8baa-ba883d836a4e" providerId="AD" clId="Web-{11FFC58E-C78F-45DF-9BAD-F465F794865C}" dt="2023-10-01T16:51:32.762" v="741"/>
          <ac:spMkLst>
            <pc:docMk/>
            <pc:sldMk cId="1957211198" sldId="258"/>
            <ac:spMk id="222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51:32.762" v="741"/>
          <ac:spMkLst>
            <pc:docMk/>
            <pc:sldMk cId="1957211198" sldId="258"/>
            <ac:spMk id="224" creationId="{60B98957-D5C0-4FFC-8987-C5D8A06FDC87}"/>
          </ac:spMkLst>
        </pc:spChg>
        <pc:spChg chg="add">
          <ac:chgData name="Heejeong Han" userId="S::heejeong.han@tuni.fi::32d96dfb-b170-49cf-8baa-ba883d836a4e" providerId="AD" clId="Web-{11FFC58E-C78F-45DF-9BAD-F465F794865C}" dt="2023-10-01T16:51:32.762" v="741"/>
          <ac:spMkLst>
            <pc:docMk/>
            <pc:sldMk cId="1957211198" sldId="258"/>
            <ac:spMk id="231" creationId="{B937640E-EF7A-4A6C-A950-D12B7D5C923E}"/>
          </ac:spMkLst>
        </pc:spChg>
        <pc:spChg chg="add">
          <ac:chgData name="Heejeong Han" userId="S::heejeong.han@tuni.fi::32d96dfb-b170-49cf-8baa-ba883d836a4e" providerId="AD" clId="Web-{11FFC58E-C78F-45DF-9BAD-F465F794865C}" dt="2023-10-01T16:51:32.762" v="741"/>
          <ac:spMkLst>
            <pc:docMk/>
            <pc:sldMk cId="1957211198" sldId="258"/>
            <ac:spMk id="233" creationId="{8B3D301E-EEB6-4474-BFB1-FCD7A1F30371}"/>
          </ac:spMkLst>
        </pc:spChg>
        <pc:graphicFrameChg chg="del">
          <ac:chgData name="Heejeong Han" userId="S::heejeong.han@tuni.fi::32d96dfb-b170-49cf-8baa-ba883d836a4e" providerId="AD" clId="Web-{11FFC58E-C78F-45DF-9BAD-F465F794865C}" dt="2023-10-01T14:12:27.926" v="234"/>
          <ac:graphicFrameMkLst>
            <pc:docMk/>
            <pc:sldMk cId="1957211198" sldId="258"/>
            <ac:graphicFrameMk id="18" creationId="{122C59F5-431C-5238-2298-50431388B404}"/>
          </ac:graphicFrameMkLst>
        </pc:graphicFrameChg>
        <pc:picChg chg="add del mod">
          <ac:chgData name="Heejeong Han" userId="S::heejeong.han@tuni.fi::32d96dfb-b170-49cf-8baa-ba883d836a4e" providerId="AD" clId="Web-{11FFC58E-C78F-45DF-9BAD-F465F794865C}" dt="2023-10-01T16:51:15.637" v="737"/>
          <ac:picMkLst>
            <pc:docMk/>
            <pc:sldMk cId="1957211198" sldId="258"/>
            <ac:picMk id="5" creationId="{71E36F88-06BE-282E-93FC-892B6E40AF65}"/>
          </ac:picMkLst>
        </pc:picChg>
        <pc:picChg chg="add mod ord">
          <ac:chgData name="Heejeong Han" userId="S::heejeong.han@tuni.fi::32d96dfb-b170-49cf-8baa-ba883d836a4e" providerId="AD" clId="Web-{11FFC58E-C78F-45DF-9BAD-F465F794865C}" dt="2023-10-01T16:51:32.762" v="741"/>
          <ac:picMkLst>
            <pc:docMk/>
            <pc:sldMk cId="1957211198" sldId="258"/>
            <ac:picMk id="6" creationId="{9084FF10-B03E-24C6-407D-66D2A5242988}"/>
          </ac:picMkLst>
        </pc:picChg>
        <pc:picChg chg="add del mod ord">
          <ac:chgData name="Heejeong Han" userId="S::heejeong.han@tuni.fi::32d96dfb-b170-49cf-8baa-ba883d836a4e" providerId="AD" clId="Web-{11FFC58E-C78F-45DF-9BAD-F465F794865C}" dt="2023-10-01T16:51:17.277" v="738"/>
          <ac:picMkLst>
            <pc:docMk/>
            <pc:sldMk cId="1957211198" sldId="258"/>
            <ac:picMk id="180" creationId="{77F3F65E-BFAC-4861-183B-20C31422BC09}"/>
          </ac:picMkLst>
        </pc:picChg>
        <pc:cxnChg chg="del">
          <ac:chgData name="Heejeong Han" userId="S::heejeong.han@tuni.fi::32d96dfb-b170-49cf-8baa-ba883d836a4e" providerId="AD" clId="Web-{11FFC58E-C78F-45DF-9BAD-F465F794865C}" dt="2023-10-01T16:13:56.920" v="372"/>
          <ac:cxnSpMkLst>
            <pc:docMk/>
            <pc:sldMk cId="1957211198" sldId="258"/>
            <ac:cxnSpMk id="45" creationId="{B0BDEAB7-0E83-4F55-90F4-098569F5A573}"/>
          </ac:cxnSpMkLst>
        </pc:cxnChg>
        <pc:cxnChg chg="del">
          <ac:chgData name="Heejeong Han" userId="S::heejeong.han@tuni.fi::32d96dfb-b170-49cf-8baa-ba883d836a4e" providerId="AD" clId="Web-{11FFC58E-C78F-45DF-9BAD-F465F794865C}" dt="2023-10-01T16:13:56.920" v="372"/>
          <ac:cxnSpMkLst>
            <pc:docMk/>
            <pc:sldMk cId="1957211198" sldId="258"/>
            <ac:cxnSpMk id="48" creationId="{85F2753B-199B-4FF0-838F-41E8D058E953}"/>
          </ac:cxnSpMkLst>
        </pc:cxnChg>
        <pc:cxnChg chg="del">
          <ac:chgData name="Heejeong Han" userId="S::heejeong.han@tuni.fi::32d96dfb-b170-49cf-8baa-ba883d836a4e" providerId="AD" clId="Web-{11FFC58E-C78F-45DF-9BAD-F465F794865C}" dt="2023-10-01T16:13:56.920" v="372"/>
          <ac:cxnSpMkLst>
            <pc:docMk/>
            <pc:sldMk cId="1957211198" sldId="258"/>
            <ac:cxnSpMk id="49" creationId="{4CAD3678-2F11-4087-A664-9BA1E27C4ECD}"/>
          </ac:cxnSpMkLst>
        </pc:cxnChg>
        <pc:cxnChg chg="del">
          <ac:chgData name="Heejeong Han" userId="S::heejeong.han@tuni.fi::32d96dfb-b170-49cf-8baa-ba883d836a4e" providerId="AD" clId="Web-{11FFC58E-C78F-45DF-9BAD-F465F794865C}" dt="2023-10-01T16:13:56.920" v="372"/>
          <ac:cxnSpMkLst>
            <pc:docMk/>
            <pc:sldMk cId="1957211198" sldId="258"/>
            <ac:cxnSpMk id="50" creationId="{FAE06D87-197F-4804-8E18-C458EE4BFEC7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23.345" v="386"/>
          <ac:cxnSpMkLst>
            <pc:docMk/>
            <pc:sldMk cId="1957211198" sldId="258"/>
            <ac:cxnSpMk id="186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23.345" v="386"/>
          <ac:cxnSpMkLst>
            <pc:docMk/>
            <pc:sldMk cId="1957211198" sldId="258"/>
            <ac:cxnSpMk id="190" creationId="{EB123B9E-16C1-47FC-BA6E-0B62BE4F2E4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23.345" v="386"/>
          <ac:cxnSpMkLst>
            <pc:docMk/>
            <pc:sldMk cId="1957211198" sldId="258"/>
            <ac:cxnSpMk id="192" creationId="{51DA9589-40B0-4B65-A035-81057865FD02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11.344" v="383"/>
          <ac:cxnSpMkLst>
            <pc:docMk/>
            <pc:sldMk cId="1957211198" sldId="258"/>
            <ac:cxnSpMk id="199" creationId="{4C793C08-EF4C-422B-A728-6C717C47DF6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11.344" v="383"/>
          <ac:cxnSpMkLst>
            <pc:docMk/>
            <pc:sldMk cId="1957211198" sldId="258"/>
            <ac:cxnSpMk id="201" creationId="{FE825BC6-56A8-46DE-8037-A9A577624B0D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11.344" v="383"/>
          <ac:cxnSpMkLst>
            <pc:docMk/>
            <pc:sldMk cId="1957211198" sldId="258"/>
            <ac:cxnSpMk id="203" creationId="{9EED8031-DD67-43C6-94A0-646636C9556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11.344" v="383"/>
          <ac:cxnSpMkLst>
            <pc:docMk/>
            <pc:sldMk cId="1957211198" sldId="258"/>
            <ac:cxnSpMk id="209" creationId="{6D4C177C-581F-4CC8-A686-0B6D25DC6A7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11.344" v="383"/>
          <ac:cxnSpMkLst>
            <pc:docMk/>
            <pc:sldMk cId="1957211198" sldId="258"/>
            <ac:cxnSpMk id="211" creationId="{F3C8C2E5-55C2-48F4-A36A-473F2254C302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11.344" v="383"/>
          <ac:cxnSpMkLst>
            <pc:docMk/>
            <pc:sldMk cId="1957211198" sldId="258"/>
            <ac:cxnSpMk id="213" creationId="{05B8EA5E-9C54-40D2-A319-5533E7D50E3C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23.345" v="385"/>
          <ac:cxnSpMkLst>
            <pc:docMk/>
            <pc:sldMk cId="1957211198" sldId="258"/>
            <ac:cxnSpMk id="217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23.345" v="385"/>
          <ac:cxnSpMkLst>
            <pc:docMk/>
            <pc:sldMk cId="1957211198" sldId="258"/>
            <ac:cxnSpMk id="218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23.345" v="385"/>
          <ac:cxnSpMkLst>
            <pc:docMk/>
            <pc:sldMk cId="1957211198" sldId="258"/>
            <ac:cxnSpMk id="219" creationId="{DA245249-2F4C-4F85-AB62-095DBE524996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5:23.345" v="385"/>
          <ac:cxnSpMkLst>
            <pc:docMk/>
            <pc:sldMk cId="1957211198" sldId="258"/>
            <ac:cxnSpMk id="220" creationId="{42D08E46-4633-48DB-9AC2-D98F115E4342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51:32.762" v="741"/>
          <ac:cxnSpMkLst>
            <pc:docMk/>
            <pc:sldMk cId="1957211198" sldId="258"/>
            <ac:cxnSpMk id="223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51:32.762" v="741"/>
          <ac:cxnSpMkLst>
            <pc:docMk/>
            <pc:sldMk cId="1957211198" sldId="258"/>
            <ac:cxnSpMk id="225" creationId="{EB123B9E-16C1-47FC-BA6E-0B62BE4F2E4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51:32.762" v="741"/>
          <ac:cxnSpMkLst>
            <pc:docMk/>
            <pc:sldMk cId="1957211198" sldId="258"/>
            <ac:cxnSpMk id="226" creationId="{51DA9589-40B0-4B65-A035-81057865FD02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51:32.762" v="741"/>
          <ac:cxnSpMkLst>
            <pc:docMk/>
            <pc:sldMk cId="1957211198" sldId="258"/>
            <ac:cxnSpMk id="235" creationId="{85F2753B-199B-4FF0-838F-41E8D058E953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51:32.762" v="741"/>
          <ac:cxnSpMkLst>
            <pc:docMk/>
            <pc:sldMk cId="1957211198" sldId="258"/>
            <ac:cxnSpMk id="237" creationId="{1D2CE7BF-3496-4F2D-8D07-892DA440432D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51:32.762" v="741"/>
          <ac:cxnSpMkLst>
            <pc:docMk/>
            <pc:sldMk cId="1957211198" sldId="258"/>
            <ac:cxnSpMk id="239" creationId="{813A7DAB-4EE8-4AE2-AB14-048FBC5EDD9D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51:32.762" v="741"/>
          <ac:cxnSpMkLst>
            <pc:docMk/>
            <pc:sldMk cId="1957211198" sldId="258"/>
            <ac:cxnSpMk id="241" creationId="{B0BDEAB7-0E83-4F55-90F4-098569F5A573}"/>
          </ac:cxnSpMkLst>
        </pc:cxnChg>
      </pc:sldChg>
      <pc:sldChg chg="add del replId">
        <pc:chgData name="Heejeong Han" userId="S::heejeong.han@tuni.fi::32d96dfb-b170-49cf-8baa-ba883d836a4e" providerId="AD" clId="Web-{11FFC58E-C78F-45DF-9BAD-F465F794865C}" dt="2023-10-01T16:04:22.542" v="332"/>
        <pc:sldMkLst>
          <pc:docMk/>
          <pc:sldMk cId="607167332" sldId="259"/>
        </pc:sldMkLst>
      </pc:sldChg>
      <pc:sldChg chg="new del">
        <pc:chgData name="Heejeong Han" userId="S::heejeong.han@tuni.fi::32d96dfb-b170-49cf-8baa-ba883d836a4e" providerId="AD" clId="Web-{11FFC58E-C78F-45DF-9BAD-F465F794865C}" dt="2023-10-01T14:11:53.097" v="225"/>
        <pc:sldMkLst>
          <pc:docMk/>
          <pc:sldMk cId="2868000199" sldId="259"/>
        </pc:sldMkLst>
      </pc:sldChg>
      <pc:sldChg chg="add del replId">
        <pc:chgData name="Heejeong Han" userId="S::heejeong.han@tuni.fi::32d96dfb-b170-49cf-8baa-ba883d836a4e" providerId="AD" clId="Web-{11FFC58E-C78F-45DF-9BAD-F465F794865C}" dt="2023-10-01T16:04:22.526" v="331"/>
        <pc:sldMkLst>
          <pc:docMk/>
          <pc:sldMk cId="2026773848" sldId="260"/>
        </pc:sldMkLst>
      </pc:sldChg>
      <pc:sldChg chg="addSp delSp modSp new del">
        <pc:chgData name="Heejeong Han" userId="S::heejeong.han@tuni.fi::32d96dfb-b170-49cf-8baa-ba883d836a4e" providerId="AD" clId="Web-{11FFC58E-C78F-45DF-9BAD-F465F794865C}" dt="2023-10-01T14:50:15.173" v="293"/>
        <pc:sldMkLst>
          <pc:docMk/>
          <pc:sldMk cId="2227469849" sldId="261"/>
        </pc:sldMkLst>
        <pc:spChg chg="mod">
          <ac:chgData name="Heejeong Han" userId="S::heejeong.han@tuni.fi::32d96dfb-b170-49cf-8baa-ba883d836a4e" providerId="AD" clId="Web-{11FFC58E-C78F-45DF-9BAD-F465F794865C}" dt="2023-10-01T14:15:17.516" v="275" actId="20577"/>
          <ac:spMkLst>
            <pc:docMk/>
            <pc:sldMk cId="2227469849" sldId="261"/>
            <ac:spMk id="2" creationId="{10DE452F-DAE8-9C96-8AC6-01DF4C5C888E}"/>
          </ac:spMkLst>
        </pc:spChg>
        <pc:spChg chg="del">
          <ac:chgData name="Heejeong Han" userId="S::heejeong.han@tuni.fi::32d96dfb-b170-49cf-8baa-ba883d836a4e" providerId="AD" clId="Web-{11FFC58E-C78F-45DF-9BAD-F465F794865C}" dt="2023-10-01T14:49:06.624" v="285"/>
          <ac:spMkLst>
            <pc:docMk/>
            <pc:sldMk cId="2227469849" sldId="261"/>
            <ac:spMk id="3" creationId="{9A4E0825-1DB3-A5E8-2537-080076BA500D}"/>
          </ac:spMkLst>
        </pc:spChg>
        <pc:spChg chg="add mod">
          <ac:chgData name="Heejeong Han" userId="S::heejeong.han@tuni.fi::32d96dfb-b170-49cf-8baa-ba883d836a4e" providerId="AD" clId="Web-{11FFC58E-C78F-45DF-9BAD-F465F794865C}" dt="2023-10-01T14:49:50.673" v="291" actId="20577"/>
          <ac:spMkLst>
            <pc:docMk/>
            <pc:sldMk cId="2227469849" sldId="261"/>
            <ac:spMk id="4" creationId="{31BD09AF-69AE-CEC1-9466-9A239E253CD9}"/>
          </ac:spMkLst>
        </pc:spChg>
        <pc:spChg chg="add mod">
          <ac:chgData name="Heejeong Han" userId="S::heejeong.han@tuni.fi::32d96dfb-b170-49cf-8baa-ba883d836a4e" providerId="AD" clId="Web-{11FFC58E-C78F-45DF-9BAD-F465F794865C}" dt="2023-10-01T14:14:36.655" v="269"/>
          <ac:spMkLst>
            <pc:docMk/>
            <pc:sldMk cId="2227469849" sldId="261"/>
            <ac:spMk id="5" creationId="{CB99C4E8-893F-1496-649A-F1A9CC00C6D2}"/>
          </ac:spMkLst>
        </pc:spChg>
        <pc:spChg chg="add mod">
          <ac:chgData name="Heejeong Han" userId="S::heejeong.han@tuni.fi::32d96dfb-b170-49cf-8baa-ba883d836a4e" providerId="AD" clId="Web-{11FFC58E-C78F-45DF-9BAD-F465F794865C}" dt="2023-10-01T14:14:36.655" v="270"/>
          <ac:spMkLst>
            <pc:docMk/>
            <pc:sldMk cId="2227469849" sldId="261"/>
            <ac:spMk id="7" creationId="{5A510201-24A3-8877-5C70-43FDA4EBA0DC}"/>
          </ac:spMkLst>
        </pc:spChg>
        <pc:picChg chg="add mod ord">
          <ac:chgData name="Heejeong Han" userId="S::heejeong.han@tuni.fi::32d96dfb-b170-49cf-8baa-ba883d836a4e" providerId="AD" clId="Web-{11FFC58E-C78F-45DF-9BAD-F465F794865C}" dt="2023-10-01T14:49:10.015" v="286" actId="1076"/>
          <ac:picMkLst>
            <pc:docMk/>
            <pc:sldMk cId="2227469849" sldId="261"/>
            <ac:picMk id="6" creationId="{3DCE4BC8-CADC-440F-0530-97E4CD060659}"/>
          </ac:picMkLst>
        </pc:picChg>
      </pc:sldChg>
      <pc:sldChg chg="addSp delSp modSp add del mod replId setBg modClrScheme delDesignElem chgLayout">
        <pc:chgData name="Heejeong Han" userId="S::heejeong.han@tuni.fi::32d96dfb-b170-49cf-8baa-ba883d836a4e" providerId="AD" clId="Web-{11FFC58E-C78F-45DF-9BAD-F465F794865C}" dt="2023-10-01T16:13:45.732" v="371"/>
        <pc:sldMkLst>
          <pc:docMk/>
          <pc:sldMk cId="1346900569" sldId="262"/>
        </pc:sldMkLst>
        <pc:spChg chg="mod ord">
          <ac:chgData name="Heejeong Han" userId="S::heejeong.han@tuni.fi::32d96dfb-b170-49cf-8baa-ba883d836a4e" providerId="AD" clId="Web-{11FFC58E-C78F-45DF-9BAD-F465F794865C}" dt="2023-10-01T16:08:31.238" v="340"/>
          <ac:spMkLst>
            <pc:docMk/>
            <pc:sldMk cId="1346900569" sldId="262"/>
            <ac:spMk id="2" creationId="{10DE452F-DAE8-9C96-8AC6-01DF4C5C888E}"/>
          </ac:spMkLst>
        </pc:spChg>
        <pc:spChg chg="add del mod ord">
          <ac:chgData name="Heejeong Han" userId="S::heejeong.han@tuni.fi::32d96dfb-b170-49cf-8baa-ba883d836a4e" providerId="AD" clId="Web-{11FFC58E-C78F-45DF-9BAD-F465F794865C}" dt="2023-10-01T14:52:24.177" v="312"/>
          <ac:spMkLst>
            <pc:docMk/>
            <pc:sldMk cId="1346900569" sldId="262"/>
            <ac:spMk id="3" creationId="{8BC6CC3F-5179-9B80-5370-02EF9DE4020C}"/>
          </ac:spMkLst>
        </pc:spChg>
        <pc:spChg chg="del">
          <ac:chgData name="Heejeong Han" userId="S::heejeong.han@tuni.fi::32d96dfb-b170-49cf-8baa-ba883d836a4e" providerId="AD" clId="Web-{11FFC58E-C78F-45DF-9BAD-F465F794865C}" dt="2023-10-01T14:51:10.956" v="304"/>
          <ac:spMkLst>
            <pc:docMk/>
            <pc:sldMk cId="1346900569" sldId="262"/>
            <ac:spMk id="4" creationId="{31BD09AF-69AE-CEC1-9466-9A239E253CD9}"/>
          </ac:spMkLst>
        </pc:spChg>
        <pc:spChg chg="mod ord">
          <ac:chgData name="Heejeong Han" userId="S::heejeong.han@tuni.fi::32d96dfb-b170-49cf-8baa-ba883d836a4e" providerId="AD" clId="Web-{11FFC58E-C78F-45DF-9BAD-F465F794865C}" dt="2023-10-01T14:53:30.805" v="320"/>
          <ac:spMkLst>
            <pc:docMk/>
            <pc:sldMk cId="1346900569" sldId="262"/>
            <ac:spMk id="5" creationId="{CB99C4E8-893F-1496-649A-F1A9CC00C6D2}"/>
          </ac:spMkLst>
        </pc:spChg>
        <pc:spChg chg="mod ord">
          <ac:chgData name="Heejeong Han" userId="S::heejeong.han@tuni.fi::32d96dfb-b170-49cf-8baa-ba883d836a4e" providerId="AD" clId="Web-{11FFC58E-C78F-45DF-9BAD-F465F794865C}" dt="2023-10-01T14:53:30.805" v="320"/>
          <ac:spMkLst>
            <pc:docMk/>
            <pc:sldMk cId="1346900569" sldId="262"/>
            <ac:spMk id="7" creationId="{5A510201-24A3-8877-5C70-43FDA4EBA0DC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3:22.617" v="317"/>
          <ac:spMkLst>
            <pc:docMk/>
            <pc:sldMk cId="1346900569" sldId="262"/>
            <ac:spMk id="9" creationId="{F194AEDE-F25F-43E6-A2C4-7FFF41074990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1:32.301" v="307"/>
          <ac:spMkLst>
            <pc:docMk/>
            <pc:sldMk cId="1346900569" sldId="262"/>
            <ac:spMk id="12" creationId="{F194AEDE-F25F-43E6-A2C4-7FFF41074990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3:22.617" v="317"/>
          <ac:spMkLst>
            <pc:docMk/>
            <pc:sldMk cId="1346900569" sldId="262"/>
            <ac:spMk id="15" creationId="{6DA65B90-7B06-4499-91BA-CDDD36132481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3:22.617" v="317"/>
          <ac:spMkLst>
            <pc:docMk/>
            <pc:sldMk cId="1346900569" sldId="262"/>
            <ac:spMk id="17" creationId="{9502469D-C562-48E3-ABA2-3CFA55C52684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1:32.301" v="307"/>
          <ac:spMkLst>
            <pc:docMk/>
            <pc:sldMk cId="1346900569" sldId="262"/>
            <ac:spMk id="20" creationId="{6DA65B90-7B06-4499-91BA-CDDD36132481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1:32.301" v="307"/>
          <ac:spMkLst>
            <pc:docMk/>
            <pc:sldMk cId="1346900569" sldId="262"/>
            <ac:spMk id="22" creationId="{9502469D-C562-48E3-ABA2-3CFA55C52684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3:30.789" v="319"/>
          <ac:spMkLst>
            <pc:docMk/>
            <pc:sldMk cId="1346900569" sldId="262"/>
            <ac:spMk id="27" creationId="{F194AEDE-F25F-43E6-A2C4-7FFF41074990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2:36.272" v="313"/>
          <ac:spMkLst>
            <pc:docMk/>
            <pc:sldMk cId="1346900569" sldId="262"/>
            <ac:spMk id="32" creationId="{F194AEDE-F25F-43E6-A2C4-7FFF41074990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2:36.272" v="313"/>
          <ac:spMkLst>
            <pc:docMk/>
            <pc:sldMk cId="1346900569" sldId="262"/>
            <ac:spMk id="35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2:36.272" v="313"/>
          <ac:spMkLst>
            <pc:docMk/>
            <pc:sldMk cId="1346900569" sldId="262"/>
            <ac:spMk id="36" creationId="{8B3D301E-EEB6-4474-BFB1-FCD7A1F30371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3:30.789" v="319"/>
          <ac:spMkLst>
            <pc:docMk/>
            <pc:sldMk cId="1346900569" sldId="262"/>
            <ac:spMk id="42" creationId="{6DA65B90-7B06-4499-91BA-CDDD36132481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3:30.789" v="319"/>
          <ac:spMkLst>
            <pc:docMk/>
            <pc:sldMk cId="1346900569" sldId="262"/>
            <ac:spMk id="43" creationId="{9502469D-C562-48E3-ABA2-3CFA55C52684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3:03.491" v="314"/>
          <ac:spMkLst>
            <pc:docMk/>
            <pc:sldMk cId="1346900569" sldId="262"/>
            <ac:spMk id="45" creationId="{F194AEDE-F25F-43E6-A2C4-7FFF41074990}"/>
          </ac:spMkLst>
        </pc:spChg>
        <pc:spChg chg="add del">
          <ac:chgData name="Heejeong Han" userId="S::heejeong.han@tuni.fi::32d96dfb-b170-49cf-8baa-ba883d836a4e" providerId="AD" clId="Web-{11FFC58E-C78F-45DF-9BAD-F465F794865C}" dt="2023-10-01T16:08:31.238" v="340"/>
          <ac:spMkLst>
            <pc:docMk/>
            <pc:sldMk cId="1346900569" sldId="262"/>
            <ac:spMk id="52" creationId="{F194AEDE-F25F-43E6-A2C4-7FFF41074990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3:03.491" v="314"/>
          <ac:spMkLst>
            <pc:docMk/>
            <pc:sldMk cId="1346900569" sldId="262"/>
            <ac:spMk id="53" creationId="{6DA65B90-7B06-4499-91BA-CDDD36132481}"/>
          </ac:spMkLst>
        </pc:spChg>
        <pc:spChg chg="add del">
          <ac:chgData name="Heejeong Han" userId="S::heejeong.han@tuni.fi::32d96dfb-b170-49cf-8baa-ba883d836a4e" providerId="AD" clId="Web-{11FFC58E-C78F-45DF-9BAD-F465F794865C}" dt="2023-10-01T14:53:03.491" v="314"/>
          <ac:spMkLst>
            <pc:docMk/>
            <pc:sldMk cId="1346900569" sldId="262"/>
            <ac:spMk id="55" creationId="{9502469D-C562-48E3-ABA2-3CFA55C52684}"/>
          </ac:spMkLst>
        </pc:spChg>
        <pc:spChg chg="add del">
          <ac:chgData name="Heejeong Han" userId="S::heejeong.han@tuni.fi::32d96dfb-b170-49cf-8baa-ba883d836a4e" providerId="AD" clId="Web-{11FFC58E-C78F-45DF-9BAD-F465F794865C}" dt="2023-10-01T16:08:31.238" v="340"/>
          <ac:spMkLst>
            <pc:docMk/>
            <pc:sldMk cId="1346900569" sldId="262"/>
            <ac:spMk id="60" creationId="{6DA65B90-7B06-4499-91BA-CDDD36132481}"/>
          </ac:spMkLst>
        </pc:spChg>
        <pc:spChg chg="add del">
          <ac:chgData name="Heejeong Han" userId="S::heejeong.han@tuni.fi::32d96dfb-b170-49cf-8baa-ba883d836a4e" providerId="AD" clId="Web-{11FFC58E-C78F-45DF-9BAD-F465F794865C}" dt="2023-10-01T16:08:31.238" v="340"/>
          <ac:spMkLst>
            <pc:docMk/>
            <pc:sldMk cId="1346900569" sldId="262"/>
            <ac:spMk id="62" creationId="{9502469D-C562-48E3-ABA2-3CFA55C52684}"/>
          </ac:spMkLst>
        </pc:spChg>
        <pc:spChg chg="add">
          <ac:chgData name="Heejeong Han" userId="S::heejeong.han@tuni.fi::32d96dfb-b170-49cf-8baa-ba883d836a4e" providerId="AD" clId="Web-{11FFC58E-C78F-45DF-9BAD-F465F794865C}" dt="2023-10-01T16:08:31.238" v="340"/>
          <ac:spMkLst>
            <pc:docMk/>
            <pc:sldMk cId="1346900569" sldId="262"/>
            <ac:spMk id="72" creationId="{F194AEDE-F25F-43E6-A2C4-7FFF41074990}"/>
          </ac:spMkLst>
        </pc:spChg>
        <pc:spChg chg="add">
          <ac:chgData name="Heejeong Han" userId="S::heejeong.han@tuni.fi::32d96dfb-b170-49cf-8baa-ba883d836a4e" providerId="AD" clId="Web-{11FFC58E-C78F-45DF-9BAD-F465F794865C}" dt="2023-10-01T16:08:31.238" v="340"/>
          <ac:spMkLst>
            <pc:docMk/>
            <pc:sldMk cId="1346900569" sldId="262"/>
            <ac:spMk id="80" creationId="{6DA65B90-7B06-4499-91BA-CDDD36132481}"/>
          </ac:spMkLst>
        </pc:spChg>
        <pc:spChg chg="add">
          <ac:chgData name="Heejeong Han" userId="S::heejeong.han@tuni.fi::32d96dfb-b170-49cf-8baa-ba883d836a4e" providerId="AD" clId="Web-{11FFC58E-C78F-45DF-9BAD-F465F794865C}" dt="2023-10-01T16:08:31.238" v="340"/>
          <ac:spMkLst>
            <pc:docMk/>
            <pc:sldMk cId="1346900569" sldId="262"/>
            <ac:spMk id="82" creationId="{9502469D-C562-48E3-ABA2-3CFA55C52684}"/>
          </ac:spMkLst>
        </pc:spChg>
        <pc:picChg chg="mod ord">
          <ac:chgData name="Heejeong Han" userId="S::heejeong.han@tuni.fi::32d96dfb-b170-49cf-8baa-ba883d836a4e" providerId="AD" clId="Web-{11FFC58E-C78F-45DF-9BAD-F465F794865C}" dt="2023-10-01T16:08:31.238" v="340"/>
          <ac:picMkLst>
            <pc:docMk/>
            <pc:sldMk cId="1346900569" sldId="262"/>
            <ac:picMk id="6" creationId="{3DCE4BC8-CADC-440F-0530-97E4CD060659}"/>
          </ac:picMkLst>
        </pc:picChg>
        <pc:cxnChg chg="add del">
          <ac:chgData name="Heejeong Han" userId="S::heejeong.han@tuni.fi::32d96dfb-b170-49cf-8baa-ba883d836a4e" providerId="AD" clId="Web-{11FFC58E-C78F-45DF-9BAD-F465F794865C}" dt="2023-10-01T14:53:22.617" v="317"/>
          <ac:cxnSpMkLst>
            <pc:docMk/>
            <pc:sldMk cId="1346900569" sldId="262"/>
            <ac:cxnSpMk id="10" creationId="{4C793C08-EF4C-422B-A728-6C717C47DF6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22.617" v="317"/>
          <ac:cxnSpMkLst>
            <pc:docMk/>
            <pc:sldMk cId="1346900569" sldId="262"/>
            <ac:cxnSpMk id="11" creationId="{FE825BC6-56A8-46DE-8037-A9A577624B0D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22.617" v="317"/>
          <ac:cxnSpMkLst>
            <pc:docMk/>
            <pc:sldMk cId="1346900569" sldId="262"/>
            <ac:cxnSpMk id="13" creationId="{9EED8031-DD67-43C6-94A0-646636C9556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1:32.301" v="307"/>
          <ac:cxnSpMkLst>
            <pc:docMk/>
            <pc:sldMk cId="1346900569" sldId="262"/>
            <ac:cxnSpMk id="14" creationId="{4C793C08-EF4C-422B-A728-6C717C47DF6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1:32.301" v="307"/>
          <ac:cxnSpMkLst>
            <pc:docMk/>
            <pc:sldMk cId="1346900569" sldId="262"/>
            <ac:cxnSpMk id="16" creationId="{FE825BC6-56A8-46DE-8037-A9A577624B0D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1:32.301" v="307"/>
          <ac:cxnSpMkLst>
            <pc:docMk/>
            <pc:sldMk cId="1346900569" sldId="262"/>
            <ac:cxnSpMk id="18" creationId="{9EED8031-DD67-43C6-94A0-646636C9556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22.617" v="317"/>
          <ac:cxnSpMkLst>
            <pc:docMk/>
            <pc:sldMk cId="1346900569" sldId="262"/>
            <ac:cxnSpMk id="19" creationId="{4D594499-F983-4364-8ABC-5BCDC2E906B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22.617" v="317"/>
          <ac:cxnSpMkLst>
            <pc:docMk/>
            <pc:sldMk cId="1346900569" sldId="262"/>
            <ac:cxnSpMk id="21" creationId="{10A37E3E-52D3-44C9-B418-2D26B214CB1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22.617" v="317"/>
          <ac:cxnSpMkLst>
            <pc:docMk/>
            <pc:sldMk cId="1346900569" sldId="262"/>
            <ac:cxnSpMk id="23" creationId="{7A74BE92-BA24-4F82-94AC-ED4A58B227E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1:32.301" v="307"/>
          <ac:cxnSpMkLst>
            <pc:docMk/>
            <pc:sldMk cId="1346900569" sldId="262"/>
            <ac:cxnSpMk id="24" creationId="{4D594499-F983-4364-8ABC-5BCDC2E906B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22.617" v="317"/>
          <ac:cxnSpMkLst>
            <pc:docMk/>
            <pc:sldMk cId="1346900569" sldId="262"/>
            <ac:cxnSpMk id="25" creationId="{6D4C177C-581F-4CC8-A686-0B6D25DC6A7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1:32.301" v="307"/>
          <ac:cxnSpMkLst>
            <pc:docMk/>
            <pc:sldMk cId="1346900569" sldId="262"/>
            <ac:cxnSpMk id="26" creationId="{10A37E3E-52D3-44C9-B418-2D26B214CB1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1:32.301" v="307"/>
          <ac:cxnSpMkLst>
            <pc:docMk/>
            <pc:sldMk cId="1346900569" sldId="262"/>
            <ac:cxnSpMk id="28" creationId="{7A74BE92-BA24-4F82-94AC-ED4A58B227E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30.789" v="319"/>
          <ac:cxnSpMkLst>
            <pc:docMk/>
            <pc:sldMk cId="1346900569" sldId="262"/>
            <ac:cxnSpMk id="29" creationId="{4C793C08-EF4C-422B-A728-6C717C47DF6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1:32.301" v="307"/>
          <ac:cxnSpMkLst>
            <pc:docMk/>
            <pc:sldMk cId="1346900569" sldId="262"/>
            <ac:cxnSpMk id="30" creationId="{6D4C177C-581F-4CC8-A686-0B6D25DC6A7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30.789" v="319"/>
          <ac:cxnSpMkLst>
            <pc:docMk/>
            <pc:sldMk cId="1346900569" sldId="262"/>
            <ac:cxnSpMk id="31" creationId="{FE825BC6-56A8-46DE-8037-A9A577624B0D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2:36.272" v="313"/>
          <ac:cxnSpMkLst>
            <pc:docMk/>
            <pc:sldMk cId="1346900569" sldId="262"/>
            <ac:cxnSpMk id="33" creationId="{4C793C08-EF4C-422B-A728-6C717C47DF6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2:36.272" v="313"/>
          <ac:cxnSpMkLst>
            <pc:docMk/>
            <pc:sldMk cId="1346900569" sldId="262"/>
            <ac:cxnSpMk id="34" creationId="{FE825BC6-56A8-46DE-8037-A9A577624B0D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2:36.272" v="313"/>
          <ac:cxnSpMkLst>
            <pc:docMk/>
            <pc:sldMk cId="1346900569" sldId="262"/>
            <ac:cxnSpMk id="37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2:36.272" v="313"/>
          <ac:cxnSpMkLst>
            <pc:docMk/>
            <pc:sldMk cId="1346900569" sldId="262"/>
            <ac:cxnSpMk id="38" creationId="{1D2CE7BF-3496-4F2D-8D07-892DA440432D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2:36.272" v="313"/>
          <ac:cxnSpMkLst>
            <pc:docMk/>
            <pc:sldMk cId="1346900569" sldId="262"/>
            <ac:cxnSpMk id="39" creationId="{813A7DAB-4EE8-4AE2-AB14-048FBC5EDD9D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2:36.272" v="313"/>
          <ac:cxnSpMkLst>
            <pc:docMk/>
            <pc:sldMk cId="1346900569" sldId="262"/>
            <ac:cxnSpMk id="40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30.789" v="319"/>
          <ac:cxnSpMkLst>
            <pc:docMk/>
            <pc:sldMk cId="1346900569" sldId="262"/>
            <ac:cxnSpMk id="41" creationId="{9EED8031-DD67-43C6-94A0-646636C9556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30.789" v="319"/>
          <ac:cxnSpMkLst>
            <pc:docMk/>
            <pc:sldMk cId="1346900569" sldId="262"/>
            <ac:cxnSpMk id="44" creationId="{6D4C177C-581F-4CC8-A686-0B6D25DC6A7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30.789" v="319"/>
          <ac:cxnSpMkLst>
            <pc:docMk/>
            <pc:sldMk cId="1346900569" sldId="262"/>
            <ac:cxnSpMk id="46" creationId="{BBDB03F3-936C-4FC9-8A4E-9ADA66A9809A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03.491" v="314"/>
          <ac:cxnSpMkLst>
            <pc:docMk/>
            <pc:sldMk cId="1346900569" sldId="262"/>
            <ac:cxnSpMk id="47" creationId="{4C793C08-EF4C-422B-A728-6C717C47DF6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30.789" v="319"/>
          <ac:cxnSpMkLst>
            <pc:docMk/>
            <pc:sldMk cId="1346900569" sldId="262"/>
            <ac:cxnSpMk id="48" creationId="{6A4D2ECD-AFD1-4CDC-A480-F7968BEEBBF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03.491" v="314"/>
          <ac:cxnSpMkLst>
            <pc:docMk/>
            <pc:sldMk cId="1346900569" sldId="262"/>
            <ac:cxnSpMk id="49" creationId="{FE825BC6-56A8-46DE-8037-A9A577624B0D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30.789" v="319"/>
          <ac:cxnSpMkLst>
            <pc:docMk/>
            <pc:sldMk cId="1346900569" sldId="262"/>
            <ac:cxnSpMk id="50" creationId="{88BDDCC8-814C-4997-A988-2D871A64A7F5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03.491" v="314"/>
          <ac:cxnSpMkLst>
            <pc:docMk/>
            <pc:sldMk cId="1346900569" sldId="262"/>
            <ac:cxnSpMk id="51" creationId="{9EED8031-DD67-43C6-94A0-646636C9556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54" creationId="{4C793C08-EF4C-422B-A728-6C717C47DF6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56" creationId="{FE825BC6-56A8-46DE-8037-A9A577624B0D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03.491" v="314"/>
          <ac:cxnSpMkLst>
            <pc:docMk/>
            <pc:sldMk cId="1346900569" sldId="262"/>
            <ac:cxnSpMk id="57" creationId="{4D594499-F983-4364-8ABC-5BCDC2E906B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58" creationId="{9EED8031-DD67-43C6-94A0-646636C9556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03.491" v="314"/>
          <ac:cxnSpMkLst>
            <pc:docMk/>
            <pc:sldMk cId="1346900569" sldId="262"/>
            <ac:cxnSpMk id="59" creationId="{6D4C177C-581F-4CC8-A686-0B6D25DC6A7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03.491" v="314"/>
          <ac:cxnSpMkLst>
            <pc:docMk/>
            <pc:sldMk cId="1346900569" sldId="262"/>
            <ac:cxnSpMk id="61" creationId="{BBDB03F3-936C-4FC9-8A4E-9ADA66A9809A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4:53:03.491" v="314"/>
          <ac:cxnSpMkLst>
            <pc:docMk/>
            <pc:sldMk cId="1346900569" sldId="262"/>
            <ac:cxnSpMk id="63" creationId="{22FCAA1B-E660-4FFE-8F82-F41F369BDB19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64" creationId="{4D594499-F983-4364-8ABC-5BCDC2E906BF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65" creationId="{6D4C177C-581F-4CC8-A686-0B6D25DC6A7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66" creationId="{BBDB03F3-936C-4FC9-8A4E-9ADA66A9809A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67" creationId="{3419107B-6183-4C67-B48F-1418FA94A584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74" creationId="{4C793C08-EF4C-422B-A728-6C717C47DF6F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76" creationId="{FE825BC6-56A8-46DE-8037-A9A577624B0D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78" creationId="{9EED8031-DD67-43C6-94A0-646636C95560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84" creationId="{6D4C177C-581F-4CC8-A686-0B6D25DC6A70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86" creationId="{BBDB03F3-936C-4FC9-8A4E-9ADA66A9809A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88" creationId="{6A4D2ECD-AFD1-4CDC-A480-F7968BEEBBFF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08:31.238" v="340"/>
          <ac:cxnSpMkLst>
            <pc:docMk/>
            <pc:sldMk cId="1346900569" sldId="262"/>
            <ac:cxnSpMk id="90" creationId="{88BDDCC8-814C-4997-A988-2D871A64A7F5}"/>
          </ac:cxnSpMkLst>
        </pc:cxnChg>
      </pc:sldChg>
      <pc:sldChg chg="addSp delSp modSp add mod modMedia setBg modClrScheme addAnim delAnim delDesignElem chgLayout">
        <pc:chgData name="Heejeong Han" userId="S::heejeong.han@tuni.fi::32d96dfb-b170-49cf-8baa-ba883d836a4e" providerId="AD" clId="Web-{11FFC58E-C78F-45DF-9BAD-F465F794865C}" dt="2023-10-01T17:07:47.984" v="876" actId="20577"/>
        <pc:sldMkLst>
          <pc:docMk/>
          <pc:sldMk cId="350690854" sldId="263"/>
        </pc:sldMkLst>
        <pc:spChg chg="mod ord">
          <ac:chgData name="Heejeong Han" userId="S::heejeong.han@tuni.fi::32d96dfb-b170-49cf-8baa-ba883d836a4e" providerId="AD" clId="Web-{11FFC58E-C78F-45DF-9BAD-F465F794865C}" dt="2023-10-01T16:28:08.415" v="518"/>
          <ac:spMkLst>
            <pc:docMk/>
            <pc:sldMk cId="350690854" sldId="263"/>
            <ac:spMk id="2" creationId="{10DE452F-DAE8-9C96-8AC6-01DF4C5C888E}"/>
          </ac:spMkLst>
        </pc:spChg>
        <pc:spChg chg="del">
          <ac:chgData name="Heejeong Han" userId="S::heejeong.han@tuni.fi::32d96dfb-b170-49cf-8baa-ba883d836a4e" providerId="AD" clId="Web-{11FFC58E-C78F-45DF-9BAD-F465F794865C}" dt="2023-10-01T14:50:27.955" v="295"/>
          <ac:spMkLst>
            <pc:docMk/>
            <pc:sldMk cId="350690854" sldId="263"/>
            <ac:spMk id="4" creationId="{31BD09AF-69AE-CEC1-9466-9A239E253CD9}"/>
          </ac:spMkLst>
        </pc:spChg>
        <pc:spChg chg="mod ord">
          <ac:chgData name="Heejeong Han" userId="S::heejeong.han@tuni.fi::32d96dfb-b170-49cf-8baa-ba883d836a4e" providerId="AD" clId="Web-{11FFC58E-C78F-45DF-9BAD-F465F794865C}" dt="2023-10-01T16:28:08.415" v="518"/>
          <ac:spMkLst>
            <pc:docMk/>
            <pc:sldMk cId="350690854" sldId="263"/>
            <ac:spMk id="5" creationId="{CB99C4E8-893F-1496-649A-F1A9CC00C6D2}"/>
          </ac:spMkLst>
        </pc:spChg>
        <pc:spChg chg="add del mod ord">
          <ac:chgData name="Heejeong Han" userId="S::heejeong.han@tuni.fi::32d96dfb-b170-49cf-8baa-ba883d836a4e" providerId="AD" clId="Web-{11FFC58E-C78F-45DF-9BAD-F465F794865C}" dt="2023-10-01T16:28:08.415" v="518"/>
          <ac:spMkLst>
            <pc:docMk/>
            <pc:sldMk cId="350690854" sldId="263"/>
            <ac:spMk id="6" creationId="{1FDD73E4-D261-96B7-2A59-9BE8F76724C4}"/>
          </ac:spMkLst>
        </pc:spChg>
        <pc:spChg chg="mod ord">
          <ac:chgData name="Heejeong Han" userId="S::heejeong.han@tuni.fi::32d96dfb-b170-49cf-8baa-ba883d836a4e" providerId="AD" clId="Web-{11FFC58E-C78F-45DF-9BAD-F465F794865C}" dt="2023-10-01T16:28:08.415" v="518"/>
          <ac:spMkLst>
            <pc:docMk/>
            <pc:sldMk cId="350690854" sldId="263"/>
            <ac:spMk id="7" creationId="{5A510201-24A3-8877-5C70-43FDA4EBA0DC}"/>
          </ac:spMkLst>
        </pc:spChg>
        <pc:spChg chg="add mod ord">
          <ac:chgData name="Heejeong Han" userId="S::heejeong.han@tuni.fi::32d96dfb-b170-49cf-8baa-ba883d836a4e" providerId="AD" clId="Web-{11FFC58E-C78F-45DF-9BAD-F465F794865C}" dt="2023-10-01T17:07:47.984" v="876" actId="20577"/>
          <ac:spMkLst>
            <pc:docMk/>
            <pc:sldMk cId="350690854" sldId="263"/>
            <ac:spMk id="8" creationId="{313A06A0-1E8E-32B2-3553-A96A3EE0D6C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08:23.785" v="339"/>
          <ac:spMkLst>
            <pc:docMk/>
            <pc:sldMk cId="350690854" sldId="263"/>
            <ac:spMk id="13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07:30.268" v="336"/>
          <ac:spMkLst>
            <pc:docMk/>
            <pc:sldMk cId="350690854" sldId="263"/>
            <ac:spMk id="14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08:23.785" v="339"/>
          <ac:spMkLst>
            <pc:docMk/>
            <pc:sldMk cId="350690854" sldId="263"/>
            <ac:spMk id="15" creationId="{8B3D301E-EEB6-4474-BFB1-FCD7A1F30371}"/>
          </ac:spMkLst>
        </pc:spChg>
        <pc:spChg chg="add del">
          <ac:chgData name="Heejeong Han" userId="S::heejeong.han@tuni.fi::32d96dfb-b170-49cf-8baa-ba883d836a4e" providerId="AD" clId="Web-{11FFC58E-C78F-45DF-9BAD-F465F794865C}" dt="2023-10-01T16:07:30.268" v="336"/>
          <ac:spMkLst>
            <pc:docMk/>
            <pc:sldMk cId="350690854" sldId="263"/>
            <ac:spMk id="18" creationId="{60B98957-D5C0-4FFC-8987-C5D8A06FDC87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3:37.467" v="370"/>
          <ac:spMkLst>
            <pc:docMk/>
            <pc:sldMk cId="350690854" sldId="263"/>
            <ac:spMk id="26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13:37.467" v="370"/>
          <ac:spMkLst>
            <pc:docMk/>
            <pc:sldMk cId="350690854" sldId="263"/>
            <ac:spMk id="30" creationId="{60B98957-D5C0-4FFC-8987-C5D8A06FDC87}"/>
          </ac:spMkLst>
        </pc:spChg>
        <pc:spChg chg="add del">
          <ac:chgData name="Heejeong Han" userId="S::heejeong.han@tuni.fi::32d96dfb-b170-49cf-8baa-ba883d836a4e" providerId="AD" clId="Web-{11FFC58E-C78F-45DF-9BAD-F465F794865C}" dt="2023-10-01T16:24:29.596" v="481"/>
          <ac:spMkLst>
            <pc:docMk/>
            <pc:sldMk cId="350690854" sldId="263"/>
            <ac:spMk id="39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24:29.596" v="481"/>
          <ac:spMkLst>
            <pc:docMk/>
            <pc:sldMk cId="350690854" sldId="263"/>
            <ac:spMk id="45" creationId="{8B3D301E-EEB6-4474-BFB1-FCD7A1F30371}"/>
          </ac:spMkLst>
        </pc:spChg>
        <pc:spChg chg="add del">
          <ac:chgData name="Heejeong Han" userId="S::heejeong.han@tuni.fi::32d96dfb-b170-49cf-8baa-ba883d836a4e" providerId="AD" clId="Web-{11FFC58E-C78F-45DF-9BAD-F465F794865C}" dt="2023-10-01T16:25:38.130" v="493"/>
          <ac:spMkLst>
            <pc:docMk/>
            <pc:sldMk cId="350690854" sldId="263"/>
            <ac:spMk id="54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25:38.130" v="493"/>
          <ac:spMkLst>
            <pc:docMk/>
            <pc:sldMk cId="350690854" sldId="263"/>
            <ac:spMk id="56" creationId="{8B3D301E-EEB6-4474-BFB1-FCD7A1F30371}"/>
          </ac:spMkLst>
        </pc:spChg>
        <pc:spChg chg="add del">
          <ac:chgData name="Heejeong Han" userId="S::heejeong.han@tuni.fi::32d96dfb-b170-49cf-8baa-ba883d836a4e" providerId="AD" clId="Web-{11FFC58E-C78F-45DF-9BAD-F465F794865C}" dt="2023-10-01T16:28:08.415" v="518"/>
          <ac:spMkLst>
            <pc:docMk/>
            <pc:sldMk cId="350690854" sldId="263"/>
            <ac:spMk id="69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28:08.415" v="518"/>
          <ac:spMkLst>
            <pc:docMk/>
            <pc:sldMk cId="350690854" sldId="263"/>
            <ac:spMk id="71" creationId="{8B3D301E-EEB6-4474-BFB1-FCD7A1F30371}"/>
          </ac:spMkLst>
        </pc:spChg>
        <pc:picChg chg="add del mod ord">
          <ac:chgData name="Heejeong Han" userId="S::heejeong.han@tuni.fi::32d96dfb-b170-49cf-8baa-ba883d836a4e" providerId="AD" clId="Web-{11FFC58E-C78F-45DF-9BAD-F465F794865C}" dt="2023-10-01T16:13:32.170" v="369"/>
          <ac:picMkLst>
            <pc:docMk/>
            <pc:sldMk cId="350690854" sldId="263"/>
            <ac:picMk id="3" creationId="{085816B8-7D67-1233-589A-8808EEEFE058}"/>
          </ac:picMkLst>
        </pc:picChg>
        <pc:picChg chg="add del mod ord">
          <ac:chgData name="Heejeong Han" userId="S::heejeong.han@tuni.fi::32d96dfb-b170-49cf-8baa-ba883d836a4e" providerId="AD" clId="Web-{11FFC58E-C78F-45DF-9BAD-F465F794865C}" dt="2023-10-01T16:28:07.650" v="517" actId="1076"/>
          <ac:picMkLst>
            <pc:docMk/>
            <pc:sldMk cId="350690854" sldId="263"/>
            <ac:picMk id="4" creationId="{DE5618DC-D9B8-B645-5254-93B31CFE0F28}"/>
          </ac:picMkLst>
        </pc:picChg>
        <pc:picChg chg="del mod">
          <ac:chgData name="Heejeong Han" userId="S::heejeong.han@tuni.fi::32d96dfb-b170-49cf-8baa-ba883d836a4e" providerId="AD" clId="Web-{11FFC58E-C78F-45DF-9BAD-F465F794865C}" dt="2023-10-01T14:50:51.768" v="301"/>
          <ac:picMkLst>
            <pc:docMk/>
            <pc:sldMk cId="350690854" sldId="263"/>
            <ac:picMk id="6" creationId="{3DCE4BC8-CADC-440F-0530-97E4CD060659}"/>
          </ac:picMkLst>
        </pc:picChg>
        <pc:picChg chg="add del">
          <ac:chgData name="Heejeong Han" userId="S::heejeong.han@tuni.fi::32d96dfb-b170-49cf-8baa-ba883d836a4e" providerId="AD" clId="Web-{11FFC58E-C78F-45DF-9BAD-F465F794865C}" dt="2023-10-01T16:07:30.268" v="336"/>
          <ac:picMkLst>
            <pc:docMk/>
            <pc:sldMk cId="350690854" sldId="263"/>
            <ac:picMk id="10" creationId="{0FD8968C-2651-42C6-8871-8EF82EB4597C}"/>
          </ac:picMkLst>
        </pc:picChg>
        <pc:cxnChg chg="add del">
          <ac:chgData name="Heejeong Han" userId="S::heejeong.han@tuni.fi::32d96dfb-b170-49cf-8baa-ba883d836a4e" providerId="AD" clId="Web-{11FFC58E-C78F-45DF-9BAD-F465F794865C}" dt="2023-10-01T16:07:30.268" v="336"/>
          <ac:cxnSpMkLst>
            <pc:docMk/>
            <pc:sldMk cId="350690854" sldId="263"/>
            <ac:cxnSpMk id="16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8:23.785" v="339"/>
          <ac:cxnSpMkLst>
            <pc:docMk/>
            <pc:sldMk cId="350690854" sldId="263"/>
            <ac:cxnSpMk id="17" creationId="{CE21EDCA-FFA8-49C0-8AD7-792DA013F877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8:23.785" v="339"/>
          <ac:cxnSpMkLst>
            <pc:docMk/>
            <pc:sldMk cId="350690854" sldId="263"/>
            <ac:cxnSpMk id="19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7:30.268" v="336"/>
          <ac:cxnSpMkLst>
            <pc:docMk/>
            <pc:sldMk cId="350690854" sldId="263"/>
            <ac:cxnSpMk id="20" creationId="{EB123B9E-16C1-47FC-BA6E-0B62BE4F2E4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8:23.785" v="339"/>
          <ac:cxnSpMkLst>
            <pc:docMk/>
            <pc:sldMk cId="350690854" sldId="263"/>
            <ac:cxnSpMk id="21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07:30.268" v="336"/>
          <ac:cxnSpMkLst>
            <pc:docMk/>
            <pc:sldMk cId="350690854" sldId="263"/>
            <ac:cxnSpMk id="22" creationId="{51DA9589-40B0-4B65-A035-81057865FD02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3:37.467" v="370"/>
          <ac:cxnSpMkLst>
            <pc:docMk/>
            <pc:sldMk cId="350690854" sldId="263"/>
            <ac:cxnSpMk id="28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3:37.467" v="370"/>
          <ac:cxnSpMkLst>
            <pc:docMk/>
            <pc:sldMk cId="350690854" sldId="263"/>
            <ac:cxnSpMk id="32" creationId="{EB123B9E-16C1-47FC-BA6E-0B62BE4F2E4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13:37.467" v="370"/>
          <ac:cxnSpMkLst>
            <pc:docMk/>
            <pc:sldMk cId="350690854" sldId="263"/>
            <ac:cxnSpMk id="34" creationId="{51DA9589-40B0-4B65-A035-81057865FD02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4:29.596" v="481"/>
          <ac:cxnSpMkLst>
            <pc:docMk/>
            <pc:sldMk cId="350690854" sldId="263"/>
            <ac:cxnSpMk id="41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4:29.596" v="481"/>
          <ac:cxnSpMkLst>
            <pc:docMk/>
            <pc:sldMk cId="350690854" sldId="263"/>
            <ac:cxnSpMk id="43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4:29.596" v="481"/>
          <ac:cxnSpMkLst>
            <pc:docMk/>
            <pc:sldMk cId="350690854" sldId="263"/>
            <ac:cxnSpMk id="47" creationId="{BC497C19-989F-45AC-8DFC-261F364C6C6B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4:29.596" v="481"/>
          <ac:cxnSpMkLst>
            <pc:docMk/>
            <pc:sldMk cId="350690854" sldId="263"/>
            <ac:cxnSpMk id="49" creationId="{09060AD3-5768-4FC8-8FD9-0580733F1EC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5:38.130" v="493"/>
          <ac:cxnSpMkLst>
            <pc:docMk/>
            <pc:sldMk cId="350690854" sldId="263"/>
            <ac:cxnSpMk id="58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5:38.130" v="493"/>
          <ac:cxnSpMkLst>
            <pc:docMk/>
            <pc:sldMk cId="350690854" sldId="263"/>
            <ac:cxnSpMk id="60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5:38.130" v="493"/>
          <ac:cxnSpMkLst>
            <pc:docMk/>
            <pc:sldMk cId="350690854" sldId="263"/>
            <ac:cxnSpMk id="62" creationId="{DA245249-2F4C-4F85-AB62-095DBE524996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5:38.130" v="493"/>
          <ac:cxnSpMkLst>
            <pc:docMk/>
            <pc:sldMk cId="350690854" sldId="263"/>
            <ac:cxnSpMk id="64" creationId="{42D08E46-4633-48DB-9AC2-D98F115E4342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8:08.415" v="518"/>
          <ac:cxnSpMkLst>
            <pc:docMk/>
            <pc:sldMk cId="350690854" sldId="263"/>
            <ac:cxnSpMk id="73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8:08.415" v="518"/>
          <ac:cxnSpMkLst>
            <pc:docMk/>
            <pc:sldMk cId="350690854" sldId="263"/>
            <ac:cxnSpMk id="75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8:08.415" v="518"/>
          <ac:cxnSpMkLst>
            <pc:docMk/>
            <pc:sldMk cId="350690854" sldId="263"/>
            <ac:cxnSpMk id="77" creationId="{DA245249-2F4C-4F85-AB62-095DBE524996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8:08.415" v="518"/>
          <ac:cxnSpMkLst>
            <pc:docMk/>
            <pc:sldMk cId="350690854" sldId="263"/>
            <ac:cxnSpMk id="79" creationId="{42D08E46-4633-48DB-9AC2-D98F115E4342}"/>
          </ac:cxnSpMkLst>
        </pc:cxnChg>
      </pc:sldChg>
      <pc:sldChg chg="addSp delSp modSp add replId delAnim">
        <pc:chgData name="Heejeong Han" userId="S::heejeong.han@tuni.fi::32d96dfb-b170-49cf-8baa-ba883d836a4e" providerId="AD" clId="Web-{11FFC58E-C78F-45DF-9BAD-F465F794865C}" dt="2023-10-01T17:08:04.140" v="878" actId="20577"/>
        <pc:sldMkLst>
          <pc:docMk/>
          <pc:sldMk cId="4078768126" sldId="264"/>
        </pc:sldMkLst>
        <pc:spChg chg="mod">
          <ac:chgData name="Heejeong Han" userId="S::heejeong.han@tuni.fi::32d96dfb-b170-49cf-8baa-ba883d836a4e" providerId="AD" clId="Web-{11FFC58E-C78F-45DF-9BAD-F465F794865C}" dt="2023-10-01T16:23:11.469" v="472" actId="20577"/>
          <ac:spMkLst>
            <pc:docMk/>
            <pc:sldMk cId="4078768126" sldId="264"/>
            <ac:spMk id="2" creationId="{10DE452F-DAE8-9C96-8AC6-01DF4C5C888E}"/>
          </ac:spMkLst>
        </pc:spChg>
        <pc:spChg chg="mod">
          <ac:chgData name="Heejeong Han" userId="S::heejeong.han@tuni.fi::32d96dfb-b170-49cf-8baa-ba883d836a4e" providerId="AD" clId="Web-{11FFC58E-C78F-45DF-9BAD-F465F794865C}" dt="2023-10-01T17:08:04.140" v="878" actId="20577"/>
          <ac:spMkLst>
            <pc:docMk/>
            <pc:sldMk cId="4078768126" sldId="264"/>
            <ac:spMk id="8" creationId="{313A06A0-1E8E-32B2-3553-A96A3EE0D6CE}"/>
          </ac:spMkLst>
        </pc:spChg>
        <pc:spChg chg="del">
          <ac:chgData name="Heejeong Han" userId="S::heejeong.han@tuni.fi::32d96dfb-b170-49cf-8baa-ba883d836a4e" providerId="AD" clId="Web-{11FFC58E-C78F-45DF-9BAD-F465F794865C}" dt="2023-10-01T16:24:22.690" v="480"/>
          <ac:spMkLst>
            <pc:docMk/>
            <pc:sldMk cId="4078768126" sldId="264"/>
            <ac:spMk id="39" creationId="{B937640E-EF7A-4A6C-A950-D12B7D5C923E}"/>
          </ac:spMkLst>
        </pc:spChg>
        <pc:spChg chg="del">
          <ac:chgData name="Heejeong Han" userId="S::heejeong.han@tuni.fi::32d96dfb-b170-49cf-8baa-ba883d836a4e" providerId="AD" clId="Web-{11FFC58E-C78F-45DF-9BAD-F465F794865C}" dt="2023-10-01T16:24:22.690" v="480"/>
          <ac:spMkLst>
            <pc:docMk/>
            <pc:sldMk cId="4078768126" sldId="264"/>
            <ac:spMk id="45" creationId="{8B3D301E-EEB6-4474-BFB1-FCD7A1F30371}"/>
          </ac:spMkLst>
        </pc:spChg>
        <pc:spChg chg="add del">
          <ac:chgData name="Heejeong Han" userId="S::heejeong.han@tuni.fi::32d96dfb-b170-49cf-8baa-ba883d836a4e" providerId="AD" clId="Web-{11FFC58E-C78F-45DF-9BAD-F465F794865C}" dt="2023-10-01T16:27:06.992" v="511"/>
          <ac:spMkLst>
            <pc:docMk/>
            <pc:sldMk cId="4078768126" sldId="264"/>
            <ac:spMk id="54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6:27:06.992" v="511"/>
          <ac:spMkLst>
            <pc:docMk/>
            <pc:sldMk cId="4078768126" sldId="264"/>
            <ac:spMk id="56" creationId="{8B3D301E-EEB6-4474-BFB1-FCD7A1F30371}"/>
          </ac:spMkLst>
        </pc:spChg>
        <pc:spChg chg="add">
          <ac:chgData name="Heejeong Han" userId="S::heejeong.han@tuni.fi::32d96dfb-b170-49cf-8baa-ba883d836a4e" providerId="AD" clId="Web-{11FFC58E-C78F-45DF-9BAD-F465F794865C}" dt="2023-10-01T16:27:06.992" v="511"/>
          <ac:spMkLst>
            <pc:docMk/>
            <pc:sldMk cId="4078768126" sldId="264"/>
            <ac:spMk id="69" creationId="{B937640E-EF7A-4A6C-A950-D12B7D5C923E}"/>
          </ac:spMkLst>
        </pc:spChg>
        <pc:spChg chg="add">
          <ac:chgData name="Heejeong Han" userId="S::heejeong.han@tuni.fi::32d96dfb-b170-49cf-8baa-ba883d836a4e" providerId="AD" clId="Web-{11FFC58E-C78F-45DF-9BAD-F465F794865C}" dt="2023-10-01T16:27:06.992" v="511"/>
          <ac:spMkLst>
            <pc:docMk/>
            <pc:sldMk cId="4078768126" sldId="264"/>
            <ac:spMk id="71" creationId="{8B3D301E-EEB6-4474-BFB1-FCD7A1F30371}"/>
          </ac:spMkLst>
        </pc:spChg>
        <pc:picChg chg="add del mod ord">
          <ac:chgData name="Heejeong Han" userId="S::heejeong.han@tuni.fi::32d96dfb-b170-49cf-8baa-ba883d836a4e" providerId="AD" clId="Web-{11FFC58E-C78F-45DF-9BAD-F465F794865C}" dt="2023-10-01T16:28:07.228" v="516"/>
          <ac:picMkLst>
            <pc:docMk/>
            <pc:sldMk cId="4078768126" sldId="264"/>
            <ac:picMk id="3" creationId="{35CB109E-228B-A041-0F74-EC248E56AE94}"/>
          </ac:picMkLst>
        </pc:picChg>
        <pc:picChg chg="del">
          <ac:chgData name="Heejeong Han" userId="S::heejeong.han@tuni.fi::32d96dfb-b170-49cf-8baa-ba883d836a4e" providerId="AD" clId="Web-{11FFC58E-C78F-45DF-9BAD-F465F794865C}" dt="2023-10-01T16:24:16.752" v="479"/>
          <ac:picMkLst>
            <pc:docMk/>
            <pc:sldMk cId="4078768126" sldId="264"/>
            <ac:picMk id="4" creationId="{DE5618DC-D9B8-B645-5254-93B31CFE0F28}"/>
          </ac:picMkLst>
        </pc:picChg>
        <pc:cxnChg chg="del">
          <ac:chgData name="Heejeong Han" userId="S::heejeong.han@tuni.fi::32d96dfb-b170-49cf-8baa-ba883d836a4e" providerId="AD" clId="Web-{11FFC58E-C78F-45DF-9BAD-F465F794865C}" dt="2023-10-01T16:24:22.690" v="480"/>
          <ac:cxnSpMkLst>
            <pc:docMk/>
            <pc:sldMk cId="4078768126" sldId="264"/>
            <ac:cxnSpMk id="41" creationId="{85F2753B-199B-4FF0-838F-41E8D058E953}"/>
          </ac:cxnSpMkLst>
        </pc:cxnChg>
        <pc:cxnChg chg="del">
          <ac:chgData name="Heejeong Han" userId="S::heejeong.han@tuni.fi::32d96dfb-b170-49cf-8baa-ba883d836a4e" providerId="AD" clId="Web-{11FFC58E-C78F-45DF-9BAD-F465F794865C}" dt="2023-10-01T16:24:22.690" v="480"/>
          <ac:cxnSpMkLst>
            <pc:docMk/>
            <pc:sldMk cId="4078768126" sldId="264"/>
            <ac:cxnSpMk id="43" creationId="{B0BDEAB7-0E83-4F55-90F4-098569F5A573}"/>
          </ac:cxnSpMkLst>
        </pc:cxnChg>
        <pc:cxnChg chg="del">
          <ac:chgData name="Heejeong Han" userId="S::heejeong.han@tuni.fi::32d96dfb-b170-49cf-8baa-ba883d836a4e" providerId="AD" clId="Web-{11FFC58E-C78F-45DF-9BAD-F465F794865C}" dt="2023-10-01T16:24:22.690" v="480"/>
          <ac:cxnSpMkLst>
            <pc:docMk/>
            <pc:sldMk cId="4078768126" sldId="264"/>
            <ac:cxnSpMk id="47" creationId="{BC497C19-989F-45AC-8DFC-261F364C6C6B}"/>
          </ac:cxnSpMkLst>
        </pc:cxnChg>
        <pc:cxnChg chg="del">
          <ac:chgData name="Heejeong Han" userId="S::heejeong.han@tuni.fi::32d96dfb-b170-49cf-8baa-ba883d836a4e" providerId="AD" clId="Web-{11FFC58E-C78F-45DF-9BAD-F465F794865C}" dt="2023-10-01T16:24:22.690" v="480"/>
          <ac:cxnSpMkLst>
            <pc:docMk/>
            <pc:sldMk cId="4078768126" sldId="264"/>
            <ac:cxnSpMk id="49" creationId="{09060AD3-5768-4FC8-8FD9-0580733F1EC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7:06.992" v="511"/>
          <ac:cxnSpMkLst>
            <pc:docMk/>
            <pc:sldMk cId="4078768126" sldId="264"/>
            <ac:cxnSpMk id="58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7:06.992" v="511"/>
          <ac:cxnSpMkLst>
            <pc:docMk/>
            <pc:sldMk cId="4078768126" sldId="264"/>
            <ac:cxnSpMk id="60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7:06.992" v="511"/>
          <ac:cxnSpMkLst>
            <pc:docMk/>
            <pc:sldMk cId="4078768126" sldId="264"/>
            <ac:cxnSpMk id="62" creationId="{DA245249-2F4C-4F85-AB62-095DBE524996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6:27:06.992" v="511"/>
          <ac:cxnSpMkLst>
            <pc:docMk/>
            <pc:sldMk cId="4078768126" sldId="264"/>
            <ac:cxnSpMk id="64" creationId="{42D08E46-4633-48DB-9AC2-D98F115E4342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27:06.992" v="511"/>
          <ac:cxnSpMkLst>
            <pc:docMk/>
            <pc:sldMk cId="4078768126" sldId="264"/>
            <ac:cxnSpMk id="73" creationId="{85F2753B-199B-4FF0-838F-41E8D058E953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27:06.992" v="511"/>
          <ac:cxnSpMkLst>
            <pc:docMk/>
            <pc:sldMk cId="4078768126" sldId="264"/>
            <ac:cxnSpMk id="75" creationId="{B0BDEAB7-0E83-4F55-90F4-098569F5A573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27:06.992" v="511"/>
          <ac:cxnSpMkLst>
            <pc:docMk/>
            <pc:sldMk cId="4078768126" sldId="264"/>
            <ac:cxnSpMk id="77" creationId="{DA245249-2F4C-4F85-AB62-095DBE524996}"/>
          </ac:cxnSpMkLst>
        </pc:cxnChg>
        <pc:cxnChg chg="add">
          <ac:chgData name="Heejeong Han" userId="S::heejeong.han@tuni.fi::32d96dfb-b170-49cf-8baa-ba883d836a4e" providerId="AD" clId="Web-{11FFC58E-C78F-45DF-9BAD-F465F794865C}" dt="2023-10-01T16:27:06.992" v="511"/>
          <ac:cxnSpMkLst>
            <pc:docMk/>
            <pc:sldMk cId="4078768126" sldId="264"/>
            <ac:cxnSpMk id="79" creationId="{42D08E46-4633-48DB-9AC2-D98F115E4342}"/>
          </ac:cxnSpMkLst>
        </pc:cxnChg>
      </pc:sldChg>
      <pc:sldChg chg="new del">
        <pc:chgData name="Heejeong Han" userId="S::heejeong.han@tuni.fi::32d96dfb-b170-49cf-8baa-ba883d836a4e" providerId="AD" clId="Web-{11FFC58E-C78F-45DF-9BAD-F465F794865C}" dt="2023-10-01T16:28:09.150" v="519"/>
        <pc:sldMkLst>
          <pc:docMk/>
          <pc:sldMk cId="1246924337" sldId="265"/>
        </pc:sldMkLst>
      </pc:sldChg>
      <pc:sldChg chg="addSp modSp new">
        <pc:chgData name="Heejeong Han" userId="S::heejeong.han@tuni.fi::32d96dfb-b170-49cf-8baa-ba883d836a4e" providerId="AD" clId="Web-{11FFC58E-C78F-45DF-9BAD-F465F794865C}" dt="2023-10-01T17:02:40.005" v="852" actId="20577"/>
        <pc:sldMkLst>
          <pc:docMk/>
          <pc:sldMk cId="1661140208" sldId="265"/>
        </pc:sldMkLst>
        <pc:spChg chg="mod">
          <ac:chgData name="Heejeong Han" userId="S::heejeong.han@tuni.fi::32d96dfb-b170-49cf-8baa-ba883d836a4e" providerId="AD" clId="Web-{11FFC58E-C78F-45DF-9BAD-F465F794865C}" dt="2023-10-01T16:29:04.761" v="533" actId="20577"/>
          <ac:spMkLst>
            <pc:docMk/>
            <pc:sldMk cId="1661140208" sldId="265"/>
            <ac:spMk id="2" creationId="{CCDD9B51-A1D1-A713-9D4A-F9531B7BE38A}"/>
          </ac:spMkLst>
        </pc:spChg>
        <pc:spChg chg="mod">
          <ac:chgData name="Heejeong Han" userId="S::heejeong.han@tuni.fi::32d96dfb-b170-49cf-8baa-ba883d836a4e" providerId="AD" clId="Web-{11FFC58E-C78F-45DF-9BAD-F465F794865C}" dt="2023-10-01T17:02:40.005" v="852" actId="20577"/>
          <ac:spMkLst>
            <pc:docMk/>
            <pc:sldMk cId="1661140208" sldId="265"/>
            <ac:spMk id="3" creationId="{ED8AD398-F407-66D3-BB07-33F082454466}"/>
          </ac:spMkLst>
        </pc:spChg>
        <pc:spChg chg="add mod">
          <ac:chgData name="Heejeong Han" userId="S::heejeong.han@tuni.fi::32d96dfb-b170-49cf-8baa-ba883d836a4e" providerId="AD" clId="Web-{11FFC58E-C78F-45DF-9BAD-F465F794865C}" dt="2023-10-01T16:29:23.730" v="539"/>
          <ac:spMkLst>
            <pc:docMk/>
            <pc:sldMk cId="1661140208" sldId="265"/>
            <ac:spMk id="5" creationId="{74EF9C0D-88C9-1EFE-57CD-57D31988EA5F}"/>
          </ac:spMkLst>
        </pc:spChg>
        <pc:spChg chg="add mod">
          <ac:chgData name="Heejeong Han" userId="S::heejeong.han@tuni.fi::32d96dfb-b170-49cf-8baa-ba883d836a4e" providerId="AD" clId="Web-{11FFC58E-C78F-45DF-9BAD-F465F794865C}" dt="2023-10-01T16:29:23.746" v="540"/>
          <ac:spMkLst>
            <pc:docMk/>
            <pc:sldMk cId="1661140208" sldId="265"/>
            <ac:spMk id="7" creationId="{C9FA7301-A9B4-66F8-7289-284DB05A0060}"/>
          </ac:spMkLst>
        </pc:spChg>
      </pc:sldChg>
      <pc:sldChg chg="addSp modSp new mod modClrScheme chgLayout">
        <pc:chgData name="Heejeong Han" userId="S::heejeong.han@tuni.fi::32d96dfb-b170-49cf-8baa-ba883d836a4e" providerId="AD" clId="Web-{11FFC58E-C78F-45DF-9BAD-F465F794865C}" dt="2023-10-01T17:21:51.292" v="1146" actId="1076"/>
        <pc:sldMkLst>
          <pc:docMk/>
          <pc:sldMk cId="3345809269" sldId="266"/>
        </pc:sldMkLst>
        <pc:spChg chg="mod ord">
          <ac:chgData name="Heejeong Han" userId="S::heejeong.han@tuni.fi::32d96dfb-b170-49cf-8baa-ba883d836a4e" providerId="AD" clId="Web-{11FFC58E-C78F-45DF-9BAD-F465F794865C}" dt="2023-10-01T17:15:29.421" v="990"/>
          <ac:spMkLst>
            <pc:docMk/>
            <pc:sldMk cId="3345809269" sldId="266"/>
            <ac:spMk id="2" creationId="{396BD6BA-4625-931F-D135-5E4C2CD266B1}"/>
          </ac:spMkLst>
        </pc:spChg>
        <pc:spChg chg="mod ord">
          <ac:chgData name="Heejeong Han" userId="S::heejeong.han@tuni.fi::32d96dfb-b170-49cf-8baa-ba883d836a4e" providerId="AD" clId="Web-{11FFC58E-C78F-45DF-9BAD-F465F794865C}" dt="2023-10-01T17:19:25.350" v="1084" actId="14100"/>
          <ac:spMkLst>
            <pc:docMk/>
            <pc:sldMk cId="3345809269" sldId="266"/>
            <ac:spMk id="3" creationId="{E9CB3258-ECF7-80C7-3F89-9E13CEC9B915}"/>
          </ac:spMkLst>
        </pc:spChg>
        <pc:spChg chg="add mod ord">
          <ac:chgData name="Heejeong Han" userId="S::heejeong.han@tuni.fi::32d96dfb-b170-49cf-8baa-ba883d836a4e" providerId="AD" clId="Web-{11FFC58E-C78F-45DF-9BAD-F465F794865C}" dt="2023-10-01T17:19:41.585" v="1089" actId="20577"/>
          <ac:spMkLst>
            <pc:docMk/>
            <pc:sldMk cId="3345809269" sldId="266"/>
            <ac:spMk id="4" creationId="{163D0DBA-22AC-7987-8618-5B44F18A3C02}"/>
          </ac:spMkLst>
        </pc:spChg>
        <pc:spChg chg="add mod ord">
          <ac:chgData name="Heejeong Han" userId="S::heejeong.han@tuni.fi::32d96dfb-b170-49cf-8baa-ba883d836a4e" providerId="AD" clId="Web-{11FFC58E-C78F-45DF-9BAD-F465F794865C}" dt="2023-10-01T17:16:23.735" v="1011" actId="20577"/>
          <ac:spMkLst>
            <pc:docMk/>
            <pc:sldMk cId="3345809269" sldId="266"/>
            <ac:spMk id="5" creationId="{135CD67C-C578-D740-E4AA-089095879501}"/>
          </ac:spMkLst>
        </pc:spChg>
        <pc:spChg chg="add mod ord">
          <ac:chgData name="Heejeong Han" userId="S::heejeong.han@tuni.fi::32d96dfb-b170-49cf-8baa-ba883d836a4e" providerId="AD" clId="Web-{11FFC58E-C78F-45DF-9BAD-F465F794865C}" dt="2023-10-01T17:19:31.647" v="1085" actId="14100"/>
          <ac:spMkLst>
            <pc:docMk/>
            <pc:sldMk cId="3345809269" sldId="266"/>
            <ac:spMk id="6" creationId="{1E5BD856-21FC-946B-063E-170317E8D463}"/>
          </ac:spMkLst>
        </pc:spChg>
        <pc:spChg chg="add mod">
          <ac:chgData name="Heejeong Han" userId="S::heejeong.han@tuni.fi::32d96dfb-b170-49cf-8baa-ba883d836a4e" providerId="AD" clId="Web-{11FFC58E-C78F-45DF-9BAD-F465F794865C}" dt="2023-10-01T17:21:51.292" v="1146" actId="1076"/>
          <ac:spMkLst>
            <pc:docMk/>
            <pc:sldMk cId="3345809269" sldId="266"/>
            <ac:spMk id="7" creationId="{D1D934F9-A7E8-47A1-FFE4-3F87FC7030A1}"/>
          </ac:spMkLst>
        </pc:spChg>
        <pc:spChg chg="add mod">
          <ac:chgData name="Heejeong Han" userId="S::heejeong.han@tuni.fi::32d96dfb-b170-49cf-8baa-ba883d836a4e" providerId="AD" clId="Web-{11FFC58E-C78F-45DF-9BAD-F465F794865C}" dt="2023-10-01T17:21:35.542" v="1142"/>
          <ac:spMkLst>
            <pc:docMk/>
            <pc:sldMk cId="3345809269" sldId="266"/>
            <ac:spMk id="9" creationId="{F7370481-2F0D-813B-6185-F3275694862D}"/>
          </ac:spMkLst>
        </pc:spChg>
        <pc:spChg chg="add mod">
          <ac:chgData name="Heejeong Han" userId="S::heejeong.han@tuni.fi::32d96dfb-b170-49cf-8baa-ba883d836a4e" providerId="AD" clId="Web-{11FFC58E-C78F-45DF-9BAD-F465F794865C}" dt="2023-10-01T17:21:35.557" v="1143"/>
          <ac:spMkLst>
            <pc:docMk/>
            <pc:sldMk cId="3345809269" sldId="266"/>
            <ac:spMk id="11" creationId="{17EE35AC-DFE8-9BEA-01EA-45B8A046E38D}"/>
          </ac:spMkLst>
        </pc:spChg>
      </pc:sldChg>
      <pc:sldChg chg="new del">
        <pc:chgData name="Heejeong Han" userId="S::heejeong.han@tuni.fi::32d96dfb-b170-49cf-8baa-ba883d836a4e" providerId="AD" clId="Web-{11FFC58E-C78F-45DF-9BAD-F465F794865C}" dt="2023-10-01T17:07:17.311" v="863"/>
        <pc:sldMkLst>
          <pc:docMk/>
          <pc:sldMk cId="1213803958" sldId="267"/>
        </pc:sldMkLst>
      </pc:sldChg>
      <pc:sldChg chg="add del replId">
        <pc:chgData name="Heejeong Han" userId="S::heejeong.han@tuni.fi::32d96dfb-b170-49cf-8baa-ba883d836a4e" providerId="AD" clId="Web-{11FFC58E-C78F-45DF-9BAD-F465F794865C}" dt="2023-10-01T17:10:22.568" v="885"/>
        <pc:sldMkLst>
          <pc:docMk/>
          <pc:sldMk cId="1786070629" sldId="267"/>
        </pc:sldMkLst>
      </pc:sldChg>
      <pc:sldChg chg="addSp delSp modSp new mod setBg setClrOvrMap">
        <pc:chgData name="Heejeong Han" userId="S::heejeong.han@tuni.fi::32d96dfb-b170-49cf-8baa-ba883d836a4e" providerId="AD" clId="Web-{11FFC58E-C78F-45DF-9BAD-F465F794865C}" dt="2023-10-01T17:11:23.413" v="898"/>
        <pc:sldMkLst>
          <pc:docMk/>
          <pc:sldMk cId="3826790896" sldId="268"/>
        </pc:sldMkLst>
        <pc:spChg chg="mod ord">
          <ac:chgData name="Heejeong Han" userId="S::heejeong.han@tuni.fi::32d96dfb-b170-49cf-8baa-ba883d836a4e" providerId="AD" clId="Web-{11FFC58E-C78F-45DF-9BAD-F465F794865C}" dt="2023-10-01T17:11:23.413" v="898"/>
          <ac:spMkLst>
            <pc:docMk/>
            <pc:sldMk cId="3826790896" sldId="268"/>
            <ac:spMk id="2" creationId="{BCD79AA4-8924-3EB8-F466-7CF6CA4AAA8E}"/>
          </ac:spMkLst>
        </pc:spChg>
        <pc:spChg chg="mod ord">
          <ac:chgData name="Heejeong Han" userId="S::heejeong.han@tuni.fi::32d96dfb-b170-49cf-8baa-ba883d836a4e" providerId="AD" clId="Web-{11FFC58E-C78F-45DF-9BAD-F465F794865C}" dt="2023-10-01T17:11:23.413" v="898"/>
          <ac:spMkLst>
            <pc:docMk/>
            <pc:sldMk cId="3826790896" sldId="268"/>
            <ac:spMk id="3" creationId="{F4D2C121-F099-A889-629D-B6CAA946FCF3}"/>
          </ac:spMkLst>
        </pc:spChg>
        <pc:spChg chg="add del">
          <ac:chgData name="Heejeong Han" userId="S::heejeong.han@tuni.fi::32d96dfb-b170-49cf-8baa-ba883d836a4e" providerId="AD" clId="Web-{11FFC58E-C78F-45DF-9BAD-F465F794865C}" dt="2023-10-01T17:11:23.413" v="898"/>
          <ac:spMkLst>
            <pc:docMk/>
            <pc:sldMk cId="3826790896" sldId="268"/>
            <ac:spMk id="10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7:11:23.413" v="898"/>
          <ac:spMkLst>
            <pc:docMk/>
            <pc:sldMk cId="3826790896" sldId="268"/>
            <ac:spMk id="14" creationId="{60B98957-D5C0-4FFC-8987-C5D8A06FDC87}"/>
          </ac:spMkLst>
        </pc:spChg>
        <pc:spChg chg="add">
          <ac:chgData name="Heejeong Han" userId="S::heejeong.han@tuni.fi::32d96dfb-b170-49cf-8baa-ba883d836a4e" providerId="AD" clId="Web-{11FFC58E-C78F-45DF-9BAD-F465F794865C}" dt="2023-10-01T17:11:23.413" v="898"/>
          <ac:spMkLst>
            <pc:docMk/>
            <pc:sldMk cId="3826790896" sldId="268"/>
            <ac:spMk id="23" creationId="{B937640E-EF7A-4A6C-A950-D12B7D5C923E}"/>
          </ac:spMkLst>
        </pc:spChg>
        <pc:spChg chg="add">
          <ac:chgData name="Heejeong Han" userId="S::heejeong.han@tuni.fi::32d96dfb-b170-49cf-8baa-ba883d836a4e" providerId="AD" clId="Web-{11FFC58E-C78F-45DF-9BAD-F465F794865C}" dt="2023-10-01T17:11:23.413" v="898"/>
          <ac:spMkLst>
            <pc:docMk/>
            <pc:sldMk cId="3826790896" sldId="268"/>
            <ac:spMk id="25" creationId="{06F5F482-D021-433B-851C-B07B40E9B78E}"/>
          </ac:spMkLst>
        </pc:spChg>
        <pc:spChg chg="add">
          <ac:chgData name="Heejeong Han" userId="S::heejeong.han@tuni.fi::32d96dfb-b170-49cf-8baa-ba883d836a4e" providerId="AD" clId="Web-{11FFC58E-C78F-45DF-9BAD-F465F794865C}" dt="2023-10-01T17:11:23.413" v="898"/>
          <ac:spMkLst>
            <pc:docMk/>
            <pc:sldMk cId="3826790896" sldId="268"/>
            <ac:spMk id="27" creationId="{8B3D301E-EEB6-4474-BFB1-FCD7A1F30371}"/>
          </ac:spMkLst>
        </pc:spChg>
        <pc:picChg chg="add mod">
          <ac:chgData name="Heejeong Han" userId="S::heejeong.han@tuni.fi::32d96dfb-b170-49cf-8baa-ba883d836a4e" providerId="AD" clId="Web-{11FFC58E-C78F-45DF-9BAD-F465F794865C}" dt="2023-10-01T17:11:23.413" v="898"/>
          <ac:picMkLst>
            <pc:docMk/>
            <pc:sldMk cId="3826790896" sldId="268"/>
            <ac:picMk id="5" creationId="{FB3933D1-5BEE-B25C-C632-845E1EEE8F62}"/>
          </ac:picMkLst>
        </pc:picChg>
        <pc:cxnChg chg="add del">
          <ac:chgData name="Heejeong Han" userId="S::heejeong.han@tuni.fi::32d96dfb-b170-49cf-8baa-ba883d836a4e" providerId="AD" clId="Web-{11FFC58E-C78F-45DF-9BAD-F465F794865C}" dt="2023-10-01T17:11:23.413" v="898"/>
          <ac:cxnSpMkLst>
            <pc:docMk/>
            <pc:sldMk cId="3826790896" sldId="268"/>
            <ac:cxnSpMk id="12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7:11:23.413" v="898"/>
          <ac:cxnSpMkLst>
            <pc:docMk/>
            <pc:sldMk cId="3826790896" sldId="268"/>
            <ac:cxnSpMk id="16" creationId="{EB123B9E-16C1-47FC-BA6E-0B62BE4F2E40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7:11:23.413" v="898"/>
          <ac:cxnSpMkLst>
            <pc:docMk/>
            <pc:sldMk cId="3826790896" sldId="268"/>
            <ac:cxnSpMk id="18" creationId="{51DA9589-40B0-4B65-A035-81057865FD02}"/>
          </ac:cxnSpMkLst>
        </pc:cxnChg>
        <pc:cxnChg chg="add">
          <ac:chgData name="Heejeong Han" userId="S::heejeong.han@tuni.fi::32d96dfb-b170-49cf-8baa-ba883d836a4e" providerId="AD" clId="Web-{11FFC58E-C78F-45DF-9BAD-F465F794865C}" dt="2023-10-01T17:11:23.413" v="898"/>
          <ac:cxnSpMkLst>
            <pc:docMk/>
            <pc:sldMk cId="3826790896" sldId="268"/>
            <ac:cxnSpMk id="29" creationId="{6456490F-35AF-4D43-B301-FBCB19F2B31A}"/>
          </ac:cxnSpMkLst>
        </pc:cxnChg>
        <pc:cxnChg chg="add">
          <ac:chgData name="Heejeong Han" userId="S::heejeong.han@tuni.fi::32d96dfb-b170-49cf-8baa-ba883d836a4e" providerId="AD" clId="Web-{11FFC58E-C78F-45DF-9BAD-F465F794865C}" dt="2023-10-01T17:11:23.413" v="898"/>
          <ac:cxnSpMkLst>
            <pc:docMk/>
            <pc:sldMk cId="3826790896" sldId="268"/>
            <ac:cxnSpMk id="31" creationId="{85F2753B-199B-4FF0-838F-41E8D058E953}"/>
          </ac:cxnSpMkLst>
        </pc:cxnChg>
        <pc:cxnChg chg="add">
          <ac:chgData name="Heejeong Han" userId="S::heejeong.han@tuni.fi::32d96dfb-b170-49cf-8baa-ba883d836a4e" providerId="AD" clId="Web-{11FFC58E-C78F-45DF-9BAD-F465F794865C}" dt="2023-10-01T17:11:23.413" v="898"/>
          <ac:cxnSpMkLst>
            <pc:docMk/>
            <pc:sldMk cId="3826790896" sldId="268"/>
            <ac:cxnSpMk id="33" creationId="{B0BDEAB7-0E83-4F55-90F4-098569F5A573}"/>
          </ac:cxnSpMkLst>
        </pc:cxnChg>
      </pc:sldChg>
      <pc:sldChg chg="add del">
        <pc:chgData name="Heejeong Han" userId="S::heejeong.han@tuni.fi::32d96dfb-b170-49cf-8baa-ba883d836a4e" providerId="AD" clId="Web-{11FFC58E-C78F-45DF-9BAD-F465F794865C}" dt="2023-10-01T17:10:29.537" v="887"/>
        <pc:sldMkLst>
          <pc:docMk/>
          <pc:sldMk cId="402479933" sldId="269"/>
        </pc:sldMkLst>
      </pc:sldChg>
      <pc:sldChg chg="add del">
        <pc:chgData name="Heejeong Han" userId="S::heejeong.han@tuni.fi::32d96dfb-b170-49cf-8baa-ba883d836a4e" providerId="AD" clId="Web-{11FFC58E-C78F-45DF-9BAD-F465F794865C}" dt="2023-10-01T17:10:33.412" v="889"/>
        <pc:sldMkLst>
          <pc:docMk/>
          <pc:sldMk cId="1951949096" sldId="269"/>
        </pc:sldMkLst>
      </pc:sldChg>
      <pc:sldChg chg="addSp delSp modSp new mod setBg modClrScheme chgLayout">
        <pc:chgData name="Heejeong Han" userId="S::heejeong.han@tuni.fi::32d96dfb-b170-49cf-8baa-ba883d836a4e" providerId="AD" clId="Web-{11FFC58E-C78F-45DF-9BAD-F465F794865C}" dt="2023-10-01T17:26:50.868" v="1191"/>
        <pc:sldMkLst>
          <pc:docMk/>
          <pc:sldMk cId="3027978043" sldId="269"/>
        </pc:sldMkLst>
        <pc:spChg chg="mod ord">
          <ac:chgData name="Heejeong Han" userId="S::heejeong.han@tuni.fi::32d96dfb-b170-49cf-8baa-ba883d836a4e" providerId="AD" clId="Web-{11FFC58E-C78F-45DF-9BAD-F465F794865C}" dt="2023-10-01T17:26:50.868" v="1191"/>
          <ac:spMkLst>
            <pc:docMk/>
            <pc:sldMk cId="3027978043" sldId="269"/>
            <ac:spMk id="2" creationId="{6CA898ED-2639-A434-3DE1-D0F29ED77C41}"/>
          </ac:spMkLst>
        </pc:spChg>
        <pc:spChg chg="del">
          <ac:chgData name="Heejeong Han" userId="S::heejeong.han@tuni.fi::32d96dfb-b170-49cf-8baa-ba883d836a4e" providerId="AD" clId="Web-{11FFC58E-C78F-45DF-9BAD-F465F794865C}" dt="2023-10-01T17:22:13.308" v="1148"/>
          <ac:spMkLst>
            <pc:docMk/>
            <pc:sldMk cId="3027978043" sldId="269"/>
            <ac:spMk id="3" creationId="{41E2189E-2671-0F6A-6788-1FF8CDB49EAA}"/>
          </ac:spMkLst>
        </pc:spChg>
        <pc:spChg chg="del">
          <ac:chgData name="Heejeong Han" userId="S::heejeong.han@tuni.fi::32d96dfb-b170-49cf-8baa-ba883d836a4e" providerId="AD" clId="Web-{11FFC58E-C78F-45DF-9BAD-F465F794865C}" dt="2023-10-01T17:22:13.308" v="1148"/>
          <ac:spMkLst>
            <pc:docMk/>
            <pc:sldMk cId="3027978043" sldId="269"/>
            <ac:spMk id="4" creationId="{95A7B176-2EDC-FD2C-A6C2-F4396893BEF1}"/>
          </ac:spMkLst>
        </pc:spChg>
        <pc:spChg chg="del">
          <ac:chgData name="Heejeong Han" userId="S::heejeong.han@tuni.fi::32d96dfb-b170-49cf-8baa-ba883d836a4e" providerId="AD" clId="Web-{11FFC58E-C78F-45DF-9BAD-F465F794865C}" dt="2023-10-01T17:22:13.308" v="1148"/>
          <ac:spMkLst>
            <pc:docMk/>
            <pc:sldMk cId="3027978043" sldId="269"/>
            <ac:spMk id="5" creationId="{ECACB03C-69F6-598A-A87A-38EF22BF5C97}"/>
          </ac:spMkLst>
        </pc:spChg>
        <pc:spChg chg="del">
          <ac:chgData name="Heejeong Han" userId="S::heejeong.han@tuni.fi::32d96dfb-b170-49cf-8baa-ba883d836a4e" providerId="AD" clId="Web-{11FFC58E-C78F-45DF-9BAD-F465F794865C}" dt="2023-10-01T17:22:13.308" v="1148"/>
          <ac:spMkLst>
            <pc:docMk/>
            <pc:sldMk cId="3027978043" sldId="269"/>
            <ac:spMk id="6" creationId="{6CD1C909-237D-0526-05E8-111006F3B4C1}"/>
          </ac:spMkLst>
        </pc:spChg>
        <pc:spChg chg="add mod ord">
          <ac:chgData name="Heejeong Han" userId="S::heejeong.han@tuni.fi::32d96dfb-b170-49cf-8baa-ba883d836a4e" providerId="AD" clId="Web-{11FFC58E-C78F-45DF-9BAD-F465F794865C}" dt="2023-10-01T17:26:50.868" v="1191"/>
          <ac:spMkLst>
            <pc:docMk/>
            <pc:sldMk cId="3027978043" sldId="269"/>
            <ac:spMk id="7" creationId="{4E86100B-7FFF-FC31-9F46-DF91C0ED5495}"/>
          </ac:spMkLst>
        </pc:spChg>
        <pc:spChg chg="add del">
          <ac:chgData name="Heejeong Han" userId="S::heejeong.han@tuni.fi::32d96dfb-b170-49cf-8baa-ba883d836a4e" providerId="AD" clId="Web-{11FFC58E-C78F-45DF-9BAD-F465F794865C}" dt="2023-10-01T17:26:08.367" v="1188"/>
          <ac:spMkLst>
            <pc:docMk/>
            <pc:sldMk cId="3027978043" sldId="269"/>
            <ac:spMk id="12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7:26:08.367" v="1188"/>
          <ac:spMkLst>
            <pc:docMk/>
            <pc:sldMk cId="3027978043" sldId="269"/>
            <ac:spMk id="14" creationId="{8B3D301E-EEB6-4474-BFB1-FCD7A1F30371}"/>
          </ac:spMkLst>
        </pc:spChg>
        <pc:spChg chg="add del">
          <ac:chgData name="Heejeong Han" userId="S::heejeong.han@tuni.fi::32d96dfb-b170-49cf-8baa-ba883d836a4e" providerId="AD" clId="Web-{11FFC58E-C78F-45DF-9BAD-F465F794865C}" dt="2023-10-01T17:26:50.868" v="1191"/>
          <ac:spMkLst>
            <pc:docMk/>
            <pc:sldMk cId="3027978043" sldId="269"/>
            <ac:spMk id="27" creationId="{B937640E-EF7A-4A6C-A950-D12B7D5C923E}"/>
          </ac:spMkLst>
        </pc:spChg>
        <pc:spChg chg="add del">
          <ac:chgData name="Heejeong Han" userId="S::heejeong.han@tuni.fi::32d96dfb-b170-49cf-8baa-ba883d836a4e" providerId="AD" clId="Web-{11FFC58E-C78F-45DF-9BAD-F465F794865C}" dt="2023-10-01T17:26:50.868" v="1191"/>
          <ac:spMkLst>
            <pc:docMk/>
            <pc:sldMk cId="3027978043" sldId="269"/>
            <ac:spMk id="29" creationId="{8B3D301E-EEB6-4474-BFB1-FCD7A1F30371}"/>
          </ac:spMkLst>
        </pc:spChg>
        <pc:spChg chg="add">
          <ac:chgData name="Heejeong Han" userId="S::heejeong.han@tuni.fi::32d96dfb-b170-49cf-8baa-ba883d836a4e" providerId="AD" clId="Web-{11FFC58E-C78F-45DF-9BAD-F465F794865C}" dt="2023-10-01T17:26:50.868" v="1191"/>
          <ac:spMkLst>
            <pc:docMk/>
            <pc:sldMk cId="3027978043" sldId="269"/>
            <ac:spMk id="42" creationId="{B937640E-EF7A-4A6C-A950-D12B7D5C923E}"/>
          </ac:spMkLst>
        </pc:spChg>
        <pc:spChg chg="add">
          <ac:chgData name="Heejeong Han" userId="S::heejeong.han@tuni.fi::32d96dfb-b170-49cf-8baa-ba883d836a4e" providerId="AD" clId="Web-{11FFC58E-C78F-45DF-9BAD-F465F794865C}" dt="2023-10-01T17:26:50.868" v="1191"/>
          <ac:spMkLst>
            <pc:docMk/>
            <pc:sldMk cId="3027978043" sldId="269"/>
            <ac:spMk id="46" creationId="{60B98957-D5C0-4FFC-8987-C5D8A06FDC87}"/>
          </ac:spMkLst>
        </pc:spChg>
        <pc:picChg chg="add mod">
          <ac:chgData name="Heejeong Han" userId="S::heejeong.han@tuni.fi::32d96dfb-b170-49cf-8baa-ba883d836a4e" providerId="AD" clId="Web-{11FFC58E-C78F-45DF-9BAD-F465F794865C}" dt="2023-10-01T17:26:50.868" v="1191"/>
          <ac:picMkLst>
            <pc:docMk/>
            <pc:sldMk cId="3027978043" sldId="269"/>
            <ac:picMk id="24" creationId="{EB37C988-1B58-BB9F-EA8F-21EF34834AA7}"/>
          </ac:picMkLst>
        </pc:picChg>
        <pc:cxnChg chg="add del">
          <ac:chgData name="Heejeong Han" userId="S::heejeong.han@tuni.fi::32d96dfb-b170-49cf-8baa-ba883d836a4e" providerId="AD" clId="Web-{11FFC58E-C78F-45DF-9BAD-F465F794865C}" dt="2023-10-01T17:26:08.367" v="1188"/>
          <ac:cxnSpMkLst>
            <pc:docMk/>
            <pc:sldMk cId="3027978043" sldId="269"/>
            <ac:cxnSpMk id="16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7:26:08.367" v="1188"/>
          <ac:cxnSpMkLst>
            <pc:docMk/>
            <pc:sldMk cId="3027978043" sldId="269"/>
            <ac:cxnSpMk id="18" creationId="{20BA3454-A69E-4475-A906-0E452A63E28E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7:26:08.367" v="1188"/>
          <ac:cxnSpMkLst>
            <pc:docMk/>
            <pc:sldMk cId="3027978043" sldId="269"/>
            <ac:cxnSpMk id="20" creationId="{B0BDEAB7-0E83-4F55-90F4-098569F5A57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7:26:50.868" v="1191"/>
          <ac:cxnSpMkLst>
            <pc:docMk/>
            <pc:sldMk cId="3027978043" sldId="269"/>
            <ac:cxnSpMk id="31" creationId="{85F2753B-199B-4FF0-838F-41E8D058E953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7:26:50.868" v="1191"/>
          <ac:cxnSpMkLst>
            <pc:docMk/>
            <pc:sldMk cId="3027978043" sldId="269"/>
            <ac:cxnSpMk id="33" creationId="{CE341D9C-BF5C-4FF9-8BDA-3B4838CEE53E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7:26:50.868" v="1191"/>
          <ac:cxnSpMkLst>
            <pc:docMk/>
            <pc:sldMk cId="3027978043" sldId="269"/>
            <ac:cxnSpMk id="35" creationId="{352B8AEB-3A84-48C9-BE11-1E19E66A0DF6}"/>
          </ac:cxnSpMkLst>
        </pc:cxnChg>
        <pc:cxnChg chg="add del">
          <ac:chgData name="Heejeong Han" userId="S::heejeong.han@tuni.fi::32d96dfb-b170-49cf-8baa-ba883d836a4e" providerId="AD" clId="Web-{11FFC58E-C78F-45DF-9BAD-F465F794865C}" dt="2023-10-01T17:26:50.868" v="1191"/>
          <ac:cxnSpMkLst>
            <pc:docMk/>
            <pc:sldMk cId="3027978043" sldId="269"/>
            <ac:cxnSpMk id="37" creationId="{B0BDEAB7-0E83-4F55-90F4-098569F5A573}"/>
          </ac:cxnSpMkLst>
        </pc:cxnChg>
        <pc:cxnChg chg="add">
          <ac:chgData name="Heejeong Han" userId="S::heejeong.han@tuni.fi::32d96dfb-b170-49cf-8baa-ba883d836a4e" providerId="AD" clId="Web-{11FFC58E-C78F-45DF-9BAD-F465F794865C}" dt="2023-10-01T17:26:50.868" v="1191"/>
          <ac:cxnSpMkLst>
            <pc:docMk/>
            <pc:sldMk cId="3027978043" sldId="269"/>
            <ac:cxnSpMk id="44" creationId="{B0BDEAB7-0E83-4F55-90F4-098569F5A573}"/>
          </ac:cxnSpMkLst>
        </pc:cxnChg>
        <pc:cxnChg chg="add">
          <ac:chgData name="Heejeong Han" userId="S::heejeong.han@tuni.fi::32d96dfb-b170-49cf-8baa-ba883d836a4e" providerId="AD" clId="Web-{11FFC58E-C78F-45DF-9BAD-F465F794865C}" dt="2023-10-01T17:26:50.868" v="1191"/>
          <ac:cxnSpMkLst>
            <pc:docMk/>
            <pc:sldMk cId="3027978043" sldId="269"/>
            <ac:cxnSpMk id="48" creationId="{EB123B9E-16C1-47FC-BA6E-0B62BE4F2E40}"/>
          </ac:cxnSpMkLst>
        </pc:cxnChg>
        <pc:cxnChg chg="add">
          <ac:chgData name="Heejeong Han" userId="S::heejeong.han@tuni.fi::32d96dfb-b170-49cf-8baa-ba883d836a4e" providerId="AD" clId="Web-{11FFC58E-C78F-45DF-9BAD-F465F794865C}" dt="2023-10-01T17:26:50.868" v="1191"/>
          <ac:cxnSpMkLst>
            <pc:docMk/>
            <pc:sldMk cId="3027978043" sldId="269"/>
            <ac:cxnSpMk id="50" creationId="{51DA9589-40B0-4B65-A035-81057865FD02}"/>
          </ac:cxnSpMkLst>
        </pc:cxnChg>
      </pc:sldChg>
      <pc:sldMasterChg chg="add del addSldLayout delSldLayout">
        <pc:chgData name="Heejeong Han" userId="S::heejeong.han@tuni.fi::32d96dfb-b170-49cf-8baa-ba883d836a4e" providerId="AD" clId="Web-{11FFC58E-C78F-45DF-9BAD-F465F794865C}" dt="2023-10-01T13:48:43.804" v="2"/>
        <pc:sldMasterMkLst>
          <pc:docMk/>
          <pc:sldMasterMk cId="1034520112" sldId="2147483648"/>
        </pc:sldMasterMkLst>
        <pc:sldLayoutChg chg="add del">
          <pc:chgData name="Heejeong Han" userId="S::heejeong.han@tuni.fi::32d96dfb-b170-49cf-8baa-ba883d836a4e" providerId="AD" clId="Web-{11FFC58E-C78F-45DF-9BAD-F465F794865C}" dt="2023-10-01T13:48:43.804" v="2"/>
          <pc:sldLayoutMkLst>
            <pc:docMk/>
            <pc:sldMasterMk cId="1034520112" sldId="2147483648"/>
            <pc:sldLayoutMk cId="2822443542" sldId="2147483649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804" v="2"/>
          <pc:sldLayoutMkLst>
            <pc:docMk/>
            <pc:sldMasterMk cId="1034520112" sldId="2147483648"/>
            <pc:sldLayoutMk cId="191875738" sldId="2147483650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804" v="2"/>
          <pc:sldLayoutMkLst>
            <pc:docMk/>
            <pc:sldMasterMk cId="1034520112" sldId="2147483648"/>
            <pc:sldLayoutMk cId="625772058" sldId="2147483651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804" v="2"/>
          <pc:sldLayoutMkLst>
            <pc:docMk/>
            <pc:sldMasterMk cId="1034520112" sldId="2147483648"/>
            <pc:sldLayoutMk cId="1368371511" sldId="2147483652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804" v="2"/>
          <pc:sldLayoutMkLst>
            <pc:docMk/>
            <pc:sldMasterMk cId="1034520112" sldId="2147483648"/>
            <pc:sldLayoutMk cId="4234365057" sldId="2147483653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804" v="2"/>
          <pc:sldLayoutMkLst>
            <pc:docMk/>
            <pc:sldMasterMk cId="1034520112" sldId="2147483648"/>
            <pc:sldLayoutMk cId="323876409" sldId="2147483654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804" v="2"/>
          <pc:sldLayoutMkLst>
            <pc:docMk/>
            <pc:sldMasterMk cId="1034520112" sldId="2147483648"/>
            <pc:sldLayoutMk cId="1583615748" sldId="2147483655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804" v="2"/>
          <pc:sldLayoutMkLst>
            <pc:docMk/>
            <pc:sldMasterMk cId="1034520112" sldId="2147483648"/>
            <pc:sldLayoutMk cId="3827074677" sldId="2147483656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804" v="2"/>
          <pc:sldLayoutMkLst>
            <pc:docMk/>
            <pc:sldMasterMk cId="1034520112" sldId="2147483648"/>
            <pc:sldLayoutMk cId="3139981579" sldId="2147483657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804" v="2"/>
          <pc:sldLayoutMkLst>
            <pc:docMk/>
            <pc:sldMasterMk cId="1034520112" sldId="2147483648"/>
            <pc:sldLayoutMk cId="1012034331" sldId="2147483658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804" v="2"/>
          <pc:sldLayoutMkLst>
            <pc:docMk/>
            <pc:sldMasterMk cId="1034520112" sldId="2147483648"/>
            <pc:sldLayoutMk cId="3406455356" sldId="2147483659"/>
          </pc:sldLayoutMkLst>
        </pc:sldLayoutChg>
      </pc:sldMasterChg>
      <pc:sldMasterChg chg="add del addSldLayout delSldLayout">
        <pc:chgData name="Heejeong Han" userId="S::heejeong.han@tuni.fi::32d96dfb-b170-49cf-8baa-ba883d836a4e" providerId="AD" clId="Web-{11FFC58E-C78F-45DF-9BAD-F465F794865C}" dt="2023-10-01T13:48:43.741" v="1"/>
        <pc:sldMasterMkLst>
          <pc:docMk/>
          <pc:sldMasterMk cId="1202616202" sldId="2147483713"/>
        </pc:sldMasterMkLst>
        <pc:sldLayoutChg chg="add del">
          <pc:chgData name="Heejeong Han" userId="S::heejeong.han@tuni.fi::32d96dfb-b170-49cf-8baa-ba883d836a4e" providerId="AD" clId="Web-{11FFC58E-C78F-45DF-9BAD-F465F794865C}" dt="2023-10-01T13:48:43.741" v="1"/>
          <pc:sldLayoutMkLst>
            <pc:docMk/>
            <pc:sldMasterMk cId="1202616202" sldId="2147483713"/>
            <pc:sldLayoutMk cId="115593652" sldId="2147483702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741" v="1"/>
          <pc:sldLayoutMkLst>
            <pc:docMk/>
            <pc:sldMasterMk cId="1202616202" sldId="2147483713"/>
            <pc:sldLayoutMk cId="290150319" sldId="2147483703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741" v="1"/>
          <pc:sldLayoutMkLst>
            <pc:docMk/>
            <pc:sldMasterMk cId="1202616202" sldId="2147483713"/>
            <pc:sldLayoutMk cId="3373461823" sldId="2147483704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741" v="1"/>
          <pc:sldLayoutMkLst>
            <pc:docMk/>
            <pc:sldMasterMk cId="1202616202" sldId="2147483713"/>
            <pc:sldLayoutMk cId="3479968645" sldId="2147483705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741" v="1"/>
          <pc:sldLayoutMkLst>
            <pc:docMk/>
            <pc:sldMasterMk cId="1202616202" sldId="2147483713"/>
            <pc:sldLayoutMk cId="603071625" sldId="2147483706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741" v="1"/>
          <pc:sldLayoutMkLst>
            <pc:docMk/>
            <pc:sldMasterMk cId="1202616202" sldId="2147483713"/>
            <pc:sldLayoutMk cId="2563379351" sldId="2147483707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741" v="1"/>
          <pc:sldLayoutMkLst>
            <pc:docMk/>
            <pc:sldMasterMk cId="1202616202" sldId="2147483713"/>
            <pc:sldLayoutMk cId="3223795668" sldId="2147483708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741" v="1"/>
          <pc:sldLayoutMkLst>
            <pc:docMk/>
            <pc:sldMasterMk cId="1202616202" sldId="2147483713"/>
            <pc:sldLayoutMk cId="3100591735" sldId="2147483709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741" v="1"/>
          <pc:sldLayoutMkLst>
            <pc:docMk/>
            <pc:sldMasterMk cId="1202616202" sldId="2147483713"/>
            <pc:sldLayoutMk cId="2166479533" sldId="2147483710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741" v="1"/>
          <pc:sldLayoutMkLst>
            <pc:docMk/>
            <pc:sldMasterMk cId="1202616202" sldId="2147483713"/>
            <pc:sldLayoutMk cId="889489294" sldId="2147483711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3:48:43.741" v="1"/>
          <pc:sldLayoutMkLst>
            <pc:docMk/>
            <pc:sldMasterMk cId="1202616202" sldId="2147483713"/>
            <pc:sldLayoutMk cId="2439608480" sldId="2147483712"/>
          </pc:sldLayoutMkLst>
        </pc:sldLayoutChg>
      </pc:sldMasterChg>
      <pc:sldMasterChg chg="add del addSldLayout delSldLayout">
        <pc:chgData name="Heejeong Han" userId="S::heejeong.han@tuni.fi::32d96dfb-b170-49cf-8baa-ba883d836a4e" providerId="AD" clId="Web-{11FFC58E-C78F-45DF-9BAD-F465F794865C}" dt="2023-10-01T14:01:59.258" v="109"/>
        <pc:sldMasterMkLst>
          <pc:docMk/>
          <pc:sldMasterMk cId="2150528411" sldId="2147483739"/>
        </pc:sldMasterMkLst>
        <pc:sldLayoutChg chg="add del">
          <pc:chgData name="Heejeong Han" userId="S::heejeong.han@tuni.fi::32d96dfb-b170-49cf-8baa-ba883d836a4e" providerId="AD" clId="Web-{11FFC58E-C78F-45DF-9BAD-F465F794865C}" dt="2023-10-01T14:01:59.258" v="109"/>
          <pc:sldLayoutMkLst>
            <pc:docMk/>
            <pc:sldMasterMk cId="2150528411" sldId="2147483739"/>
            <pc:sldLayoutMk cId="1789119741" sldId="2147483728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1:59.258" v="109"/>
          <pc:sldLayoutMkLst>
            <pc:docMk/>
            <pc:sldMasterMk cId="2150528411" sldId="2147483739"/>
            <pc:sldLayoutMk cId="3866854485" sldId="2147483729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1:59.258" v="109"/>
          <pc:sldLayoutMkLst>
            <pc:docMk/>
            <pc:sldMasterMk cId="2150528411" sldId="2147483739"/>
            <pc:sldLayoutMk cId="3212939805" sldId="2147483730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1:59.258" v="109"/>
          <pc:sldLayoutMkLst>
            <pc:docMk/>
            <pc:sldMasterMk cId="2150528411" sldId="2147483739"/>
            <pc:sldLayoutMk cId="3116041652" sldId="2147483731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1:59.258" v="109"/>
          <pc:sldLayoutMkLst>
            <pc:docMk/>
            <pc:sldMasterMk cId="2150528411" sldId="2147483739"/>
            <pc:sldLayoutMk cId="3246438769" sldId="2147483732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1:59.258" v="109"/>
          <pc:sldLayoutMkLst>
            <pc:docMk/>
            <pc:sldMasterMk cId="2150528411" sldId="2147483739"/>
            <pc:sldLayoutMk cId="3956585538" sldId="2147483733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1:59.258" v="109"/>
          <pc:sldLayoutMkLst>
            <pc:docMk/>
            <pc:sldMasterMk cId="2150528411" sldId="2147483739"/>
            <pc:sldLayoutMk cId="1079060289" sldId="2147483734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1:59.258" v="109"/>
          <pc:sldLayoutMkLst>
            <pc:docMk/>
            <pc:sldMasterMk cId="2150528411" sldId="2147483739"/>
            <pc:sldLayoutMk cId="358982119" sldId="2147483735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1:59.258" v="109"/>
          <pc:sldLayoutMkLst>
            <pc:docMk/>
            <pc:sldMasterMk cId="2150528411" sldId="2147483739"/>
            <pc:sldLayoutMk cId="2301022350" sldId="2147483736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1:59.258" v="109"/>
          <pc:sldLayoutMkLst>
            <pc:docMk/>
            <pc:sldMasterMk cId="2150528411" sldId="2147483739"/>
            <pc:sldLayoutMk cId="2286965141" sldId="2147483737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1:59.258" v="109"/>
          <pc:sldLayoutMkLst>
            <pc:docMk/>
            <pc:sldMasterMk cId="2150528411" sldId="2147483739"/>
            <pc:sldLayoutMk cId="581334606" sldId="2147483738"/>
          </pc:sldLayoutMkLst>
        </pc:sldLayoutChg>
      </pc:sldMasterChg>
      <pc:sldMasterChg chg="add del addSldLayout delSldLayout modSldLayout">
        <pc:chgData name="Heejeong Han" userId="S::heejeong.han@tuni.fi::32d96dfb-b170-49cf-8baa-ba883d836a4e" providerId="AD" clId="Web-{11FFC58E-C78F-45DF-9BAD-F465F794865C}" dt="2023-10-01T14:02:27.762" v="118"/>
        <pc:sldMasterMkLst>
          <pc:docMk/>
          <pc:sldMasterMk cId="61087985" sldId="2147483740"/>
        </pc:sldMasterMkLst>
        <pc:sldLayoutChg chg="add del mod replI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61087985" sldId="2147483740"/>
            <pc:sldLayoutMk cId="1621744752" sldId="2147483741"/>
          </pc:sldLayoutMkLst>
        </pc:sldLayoutChg>
        <pc:sldLayoutChg chg="add del mod replI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61087985" sldId="2147483740"/>
            <pc:sldLayoutMk cId="2557608631" sldId="2147483742"/>
          </pc:sldLayoutMkLst>
        </pc:sldLayoutChg>
        <pc:sldLayoutChg chg="add del mod replI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61087985" sldId="2147483740"/>
            <pc:sldLayoutMk cId="2686083315" sldId="2147483743"/>
          </pc:sldLayoutMkLst>
        </pc:sldLayoutChg>
        <pc:sldLayoutChg chg="add del mod replI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61087985" sldId="2147483740"/>
            <pc:sldLayoutMk cId="2220739542" sldId="2147483744"/>
          </pc:sldLayoutMkLst>
        </pc:sldLayoutChg>
        <pc:sldLayoutChg chg="add del mod replI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61087985" sldId="2147483740"/>
            <pc:sldLayoutMk cId="2959843396" sldId="2147483745"/>
          </pc:sldLayoutMkLst>
        </pc:sldLayoutChg>
        <pc:sldLayoutChg chg="add del mod replI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61087985" sldId="2147483740"/>
            <pc:sldLayoutMk cId="2376273489" sldId="2147483746"/>
          </pc:sldLayoutMkLst>
        </pc:sldLayoutChg>
        <pc:sldLayoutChg chg="add del mod replI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61087985" sldId="2147483740"/>
            <pc:sldLayoutMk cId="4108380240" sldId="2147483747"/>
          </pc:sldLayoutMkLst>
        </pc:sldLayoutChg>
        <pc:sldLayoutChg chg="add del mod replI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61087985" sldId="2147483740"/>
            <pc:sldLayoutMk cId="190725019" sldId="2147483748"/>
          </pc:sldLayoutMkLst>
        </pc:sldLayoutChg>
        <pc:sldLayoutChg chg="add del mod replI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61087985" sldId="2147483740"/>
            <pc:sldLayoutMk cId="3358183593" sldId="2147483749"/>
          </pc:sldLayoutMkLst>
        </pc:sldLayoutChg>
        <pc:sldLayoutChg chg="add del mod replI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61087985" sldId="2147483740"/>
            <pc:sldLayoutMk cId="2042085273" sldId="2147483750"/>
          </pc:sldLayoutMkLst>
        </pc:sldLayoutChg>
        <pc:sldLayoutChg chg="add del mod replI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61087985" sldId="2147483740"/>
            <pc:sldLayoutMk cId="3142816894" sldId="2147483751"/>
          </pc:sldLayoutMkLst>
        </pc:sldLayoutChg>
      </pc:sldMasterChg>
      <pc:sldMasterChg chg="add del replId addSldLayout delSldLayout">
        <pc:chgData name="Heejeong Han" userId="S::heejeong.han@tuni.fi::32d96dfb-b170-49cf-8baa-ba883d836a4e" providerId="AD" clId="Web-{11FFC58E-C78F-45DF-9BAD-F465F794865C}" dt="2023-10-01T14:02:27.715" v="117"/>
        <pc:sldMasterMkLst>
          <pc:docMk/>
          <pc:sldMasterMk cId="1390477844" sldId="2147483752"/>
        </pc:sldMasterMkLst>
        <pc:sldLayoutChg chg="add del">
          <pc:chgData name="Heejeong Han" userId="S::heejeong.han@tuni.fi::32d96dfb-b170-49cf-8baa-ba883d836a4e" providerId="AD" clId="Web-{11FFC58E-C78F-45DF-9BAD-F465F794865C}" dt="2023-10-01T14:02:27.715" v="117"/>
          <pc:sldLayoutMkLst>
            <pc:docMk/>
            <pc:sldMasterMk cId="1390477844" sldId="2147483752"/>
            <pc:sldLayoutMk cId="2112255215" sldId="2147483753"/>
          </pc:sldLayoutMkLst>
        </pc:sldLayoutChg>
        <pc:sldLayoutChg chg="add del replId">
          <pc:chgData name="Heejeong Han" userId="S::heejeong.han@tuni.fi::32d96dfb-b170-49cf-8baa-ba883d836a4e" providerId="AD" clId="Web-{11FFC58E-C78F-45DF-9BAD-F465F794865C}" dt="2023-10-01T14:02:27.715" v="117"/>
          <pc:sldLayoutMkLst>
            <pc:docMk/>
            <pc:sldMasterMk cId="1390477844" sldId="2147483752"/>
            <pc:sldLayoutMk cId="4082004998" sldId="2147483754"/>
          </pc:sldLayoutMkLst>
        </pc:sldLayoutChg>
        <pc:sldLayoutChg chg="add del replId">
          <pc:chgData name="Heejeong Han" userId="S::heejeong.han@tuni.fi::32d96dfb-b170-49cf-8baa-ba883d836a4e" providerId="AD" clId="Web-{11FFC58E-C78F-45DF-9BAD-F465F794865C}" dt="2023-10-01T14:02:27.715" v="117"/>
          <pc:sldLayoutMkLst>
            <pc:docMk/>
            <pc:sldMasterMk cId="1390477844" sldId="2147483752"/>
            <pc:sldLayoutMk cId="1563062717" sldId="2147483755"/>
          </pc:sldLayoutMkLst>
        </pc:sldLayoutChg>
        <pc:sldLayoutChg chg="add del replId">
          <pc:chgData name="Heejeong Han" userId="S::heejeong.han@tuni.fi::32d96dfb-b170-49cf-8baa-ba883d836a4e" providerId="AD" clId="Web-{11FFC58E-C78F-45DF-9BAD-F465F794865C}" dt="2023-10-01T14:02:27.715" v="117"/>
          <pc:sldLayoutMkLst>
            <pc:docMk/>
            <pc:sldMasterMk cId="1390477844" sldId="2147483752"/>
            <pc:sldLayoutMk cId="356672124" sldId="2147483756"/>
          </pc:sldLayoutMkLst>
        </pc:sldLayoutChg>
        <pc:sldLayoutChg chg="add del replId">
          <pc:chgData name="Heejeong Han" userId="S::heejeong.han@tuni.fi::32d96dfb-b170-49cf-8baa-ba883d836a4e" providerId="AD" clId="Web-{11FFC58E-C78F-45DF-9BAD-F465F794865C}" dt="2023-10-01T14:02:27.715" v="117"/>
          <pc:sldLayoutMkLst>
            <pc:docMk/>
            <pc:sldMasterMk cId="1390477844" sldId="2147483752"/>
            <pc:sldLayoutMk cId="2966084960" sldId="2147483757"/>
          </pc:sldLayoutMkLst>
        </pc:sldLayoutChg>
        <pc:sldLayoutChg chg="add del replId">
          <pc:chgData name="Heejeong Han" userId="S::heejeong.han@tuni.fi::32d96dfb-b170-49cf-8baa-ba883d836a4e" providerId="AD" clId="Web-{11FFC58E-C78F-45DF-9BAD-F465F794865C}" dt="2023-10-01T14:02:27.715" v="117"/>
          <pc:sldLayoutMkLst>
            <pc:docMk/>
            <pc:sldMasterMk cId="1390477844" sldId="2147483752"/>
            <pc:sldLayoutMk cId="2044571538" sldId="2147483758"/>
          </pc:sldLayoutMkLst>
        </pc:sldLayoutChg>
        <pc:sldLayoutChg chg="add del replId">
          <pc:chgData name="Heejeong Han" userId="S::heejeong.han@tuni.fi::32d96dfb-b170-49cf-8baa-ba883d836a4e" providerId="AD" clId="Web-{11FFC58E-C78F-45DF-9BAD-F465F794865C}" dt="2023-10-01T14:02:27.715" v="117"/>
          <pc:sldLayoutMkLst>
            <pc:docMk/>
            <pc:sldMasterMk cId="1390477844" sldId="2147483752"/>
            <pc:sldLayoutMk cId="398354499" sldId="2147483759"/>
          </pc:sldLayoutMkLst>
        </pc:sldLayoutChg>
        <pc:sldLayoutChg chg="add del replId">
          <pc:chgData name="Heejeong Han" userId="S::heejeong.han@tuni.fi::32d96dfb-b170-49cf-8baa-ba883d836a4e" providerId="AD" clId="Web-{11FFC58E-C78F-45DF-9BAD-F465F794865C}" dt="2023-10-01T14:02:27.715" v="117"/>
          <pc:sldLayoutMkLst>
            <pc:docMk/>
            <pc:sldMasterMk cId="1390477844" sldId="2147483752"/>
            <pc:sldLayoutMk cId="828336349" sldId="2147483760"/>
          </pc:sldLayoutMkLst>
        </pc:sldLayoutChg>
        <pc:sldLayoutChg chg="add del replId">
          <pc:chgData name="Heejeong Han" userId="S::heejeong.han@tuni.fi::32d96dfb-b170-49cf-8baa-ba883d836a4e" providerId="AD" clId="Web-{11FFC58E-C78F-45DF-9BAD-F465F794865C}" dt="2023-10-01T14:02:27.715" v="117"/>
          <pc:sldLayoutMkLst>
            <pc:docMk/>
            <pc:sldMasterMk cId="1390477844" sldId="2147483752"/>
            <pc:sldLayoutMk cId="4208138335" sldId="2147483761"/>
          </pc:sldLayoutMkLst>
        </pc:sldLayoutChg>
        <pc:sldLayoutChg chg="add del replId">
          <pc:chgData name="Heejeong Han" userId="S::heejeong.han@tuni.fi::32d96dfb-b170-49cf-8baa-ba883d836a4e" providerId="AD" clId="Web-{11FFC58E-C78F-45DF-9BAD-F465F794865C}" dt="2023-10-01T14:02:27.715" v="117"/>
          <pc:sldLayoutMkLst>
            <pc:docMk/>
            <pc:sldMasterMk cId="1390477844" sldId="2147483752"/>
            <pc:sldLayoutMk cId="2051588844" sldId="2147483762"/>
          </pc:sldLayoutMkLst>
        </pc:sldLayoutChg>
        <pc:sldLayoutChg chg="add del replId">
          <pc:chgData name="Heejeong Han" userId="S::heejeong.han@tuni.fi::32d96dfb-b170-49cf-8baa-ba883d836a4e" providerId="AD" clId="Web-{11FFC58E-C78F-45DF-9BAD-F465F794865C}" dt="2023-10-01T14:02:27.715" v="117"/>
          <pc:sldLayoutMkLst>
            <pc:docMk/>
            <pc:sldMasterMk cId="1390477844" sldId="2147483752"/>
            <pc:sldLayoutMk cId="3408793431" sldId="2147483763"/>
          </pc:sldLayoutMkLst>
        </pc:sldLayoutChg>
      </pc:sldMasterChg>
      <pc:sldMasterChg chg="add addSldLayout">
        <pc:chgData name="Heejeong Han" userId="S::heejeong.han@tuni.fi::32d96dfb-b170-49cf-8baa-ba883d836a4e" providerId="AD" clId="Web-{11FFC58E-C78F-45DF-9BAD-F465F794865C}" dt="2023-10-01T14:02:27.762" v="118"/>
        <pc:sldMasterMkLst>
          <pc:docMk/>
          <pc:sldMasterMk cId="2109385471" sldId="2147483804"/>
        </pc:sldMasterMkLst>
        <pc:sldLayoutChg chg="ad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2109385471" sldId="2147483804"/>
            <pc:sldLayoutMk cId="9599811" sldId="2147483793"/>
          </pc:sldLayoutMkLst>
        </pc:sldLayoutChg>
        <pc:sldLayoutChg chg="ad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2109385471" sldId="2147483804"/>
            <pc:sldLayoutMk cId="142586844" sldId="2147483794"/>
          </pc:sldLayoutMkLst>
        </pc:sldLayoutChg>
        <pc:sldLayoutChg chg="ad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2109385471" sldId="2147483804"/>
            <pc:sldLayoutMk cId="2384589911" sldId="2147483795"/>
          </pc:sldLayoutMkLst>
        </pc:sldLayoutChg>
        <pc:sldLayoutChg chg="ad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2109385471" sldId="2147483804"/>
            <pc:sldLayoutMk cId="1730378944" sldId="2147483796"/>
          </pc:sldLayoutMkLst>
        </pc:sldLayoutChg>
        <pc:sldLayoutChg chg="ad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2109385471" sldId="2147483804"/>
            <pc:sldLayoutMk cId="1902671865" sldId="2147483797"/>
          </pc:sldLayoutMkLst>
        </pc:sldLayoutChg>
        <pc:sldLayoutChg chg="ad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2109385471" sldId="2147483804"/>
            <pc:sldLayoutMk cId="2442505217" sldId="2147483798"/>
          </pc:sldLayoutMkLst>
        </pc:sldLayoutChg>
        <pc:sldLayoutChg chg="ad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2109385471" sldId="2147483804"/>
            <pc:sldLayoutMk cId="3924395659" sldId="2147483799"/>
          </pc:sldLayoutMkLst>
        </pc:sldLayoutChg>
        <pc:sldLayoutChg chg="ad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2109385471" sldId="2147483804"/>
            <pc:sldLayoutMk cId="2736562676" sldId="2147483800"/>
          </pc:sldLayoutMkLst>
        </pc:sldLayoutChg>
        <pc:sldLayoutChg chg="ad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2109385471" sldId="2147483804"/>
            <pc:sldLayoutMk cId="932830158" sldId="2147483801"/>
          </pc:sldLayoutMkLst>
        </pc:sldLayoutChg>
        <pc:sldLayoutChg chg="ad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2109385471" sldId="2147483804"/>
            <pc:sldLayoutMk cId="1761282571" sldId="2147483802"/>
          </pc:sldLayoutMkLst>
        </pc:sldLayoutChg>
        <pc:sldLayoutChg chg="add">
          <pc:chgData name="Heejeong Han" userId="S::heejeong.han@tuni.fi::32d96dfb-b170-49cf-8baa-ba883d836a4e" providerId="AD" clId="Web-{11FFC58E-C78F-45DF-9BAD-F465F794865C}" dt="2023-10-01T14:02:27.762" v="118"/>
          <pc:sldLayoutMkLst>
            <pc:docMk/>
            <pc:sldMasterMk cId="2109385471" sldId="2147483804"/>
            <pc:sldLayoutMk cId="305989816" sldId="2147483803"/>
          </pc:sldLayoutMkLst>
        </pc:sldLayoutChg>
      </pc:sldMasterChg>
      <pc:sldMasterChg chg="add del addSldLayout delSldLayout">
        <pc:chgData name="Heejeong Han" userId="S::heejeong.han@tuni.fi::32d96dfb-b170-49cf-8baa-ba883d836a4e" providerId="AD" clId="Web-{11FFC58E-C78F-45DF-9BAD-F465F794865C}" dt="2023-10-01T14:02:20.559" v="111"/>
        <pc:sldMasterMkLst>
          <pc:docMk/>
          <pc:sldMasterMk cId="3461442512" sldId="2147483804"/>
        </pc:sldMasterMkLst>
        <pc:sldLayoutChg chg="add del">
          <pc:chgData name="Heejeong Han" userId="S::heejeong.han@tuni.fi::32d96dfb-b170-49cf-8baa-ba883d836a4e" providerId="AD" clId="Web-{11FFC58E-C78F-45DF-9BAD-F465F794865C}" dt="2023-10-01T14:02:20.559" v="111"/>
          <pc:sldLayoutMkLst>
            <pc:docMk/>
            <pc:sldMasterMk cId="3461442512" sldId="2147483804"/>
            <pc:sldLayoutMk cId="3693889492" sldId="2147483793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2:20.559" v="111"/>
          <pc:sldLayoutMkLst>
            <pc:docMk/>
            <pc:sldMasterMk cId="3461442512" sldId="2147483804"/>
            <pc:sldLayoutMk cId="1407357518" sldId="2147483794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2:20.559" v="111"/>
          <pc:sldLayoutMkLst>
            <pc:docMk/>
            <pc:sldMasterMk cId="3461442512" sldId="2147483804"/>
            <pc:sldLayoutMk cId="133829939" sldId="2147483795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2:20.559" v="111"/>
          <pc:sldLayoutMkLst>
            <pc:docMk/>
            <pc:sldMasterMk cId="3461442512" sldId="2147483804"/>
            <pc:sldLayoutMk cId="3172423591" sldId="2147483796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2:20.559" v="111"/>
          <pc:sldLayoutMkLst>
            <pc:docMk/>
            <pc:sldMasterMk cId="3461442512" sldId="2147483804"/>
            <pc:sldLayoutMk cId="790746738" sldId="2147483797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2:20.559" v="111"/>
          <pc:sldLayoutMkLst>
            <pc:docMk/>
            <pc:sldMasterMk cId="3461442512" sldId="2147483804"/>
            <pc:sldLayoutMk cId="2193804722" sldId="2147483798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2:20.559" v="111"/>
          <pc:sldLayoutMkLst>
            <pc:docMk/>
            <pc:sldMasterMk cId="3461442512" sldId="2147483804"/>
            <pc:sldLayoutMk cId="1987552465" sldId="2147483799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2:20.559" v="111"/>
          <pc:sldLayoutMkLst>
            <pc:docMk/>
            <pc:sldMasterMk cId="3461442512" sldId="2147483804"/>
            <pc:sldLayoutMk cId="650577743" sldId="2147483800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2:20.559" v="111"/>
          <pc:sldLayoutMkLst>
            <pc:docMk/>
            <pc:sldMasterMk cId="3461442512" sldId="2147483804"/>
            <pc:sldLayoutMk cId="2510653513" sldId="2147483801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2:20.559" v="111"/>
          <pc:sldLayoutMkLst>
            <pc:docMk/>
            <pc:sldMasterMk cId="3461442512" sldId="2147483804"/>
            <pc:sldLayoutMk cId="3746979294" sldId="2147483802"/>
          </pc:sldLayoutMkLst>
        </pc:sldLayoutChg>
        <pc:sldLayoutChg chg="add del">
          <pc:chgData name="Heejeong Han" userId="S::heejeong.han@tuni.fi::32d96dfb-b170-49cf-8baa-ba883d836a4e" providerId="AD" clId="Web-{11FFC58E-C78F-45DF-9BAD-F465F794865C}" dt="2023-10-01T14:02:20.559" v="111"/>
          <pc:sldLayoutMkLst>
            <pc:docMk/>
            <pc:sldMasterMk cId="3461442512" sldId="2147483804"/>
            <pc:sldLayoutMk cId="3095268351" sldId="2147483803"/>
          </pc:sldLayoutMkLst>
        </pc:sldLayoutChg>
      </pc:sldMasterChg>
    </pc:docChg>
  </pc:docChgLst>
</pc:chgInfo>
</file>

<file path=ppt/media/image1.jpeg>
</file>

<file path=ppt/media/image2.jpeg>
</file>

<file path=ppt/media/image3.jpeg>
</file>

<file path=ppt/media/image4.jpe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8E770-44AE-47D5-B4B1-71BEC9A9D7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663960"/>
            <a:ext cx="9456049" cy="3594112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A91C7-81A9-46F3-B0F4-D9AB880851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667581"/>
            <a:ext cx="9456049" cy="1197387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648C8-9681-4994-B52A-1A8BC79127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1248" y="6102693"/>
            <a:ext cx="2743200" cy="365125"/>
          </a:xfrm>
        </p:spPr>
        <p:txBody>
          <a:bodyPr/>
          <a:lstStyle/>
          <a:p>
            <a:fld id="{AE3425CA-4B9D-4420-BB9E-C250DB30E421}" type="datetime1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7F203-CB10-488B-82DC-9D0571A5E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2B2E9B-C8B7-4716-9D05-265A0424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ED8031-DD67-43C6-94A0-646636C95560}"/>
              </a:ext>
            </a:extLst>
          </p:cNvPr>
          <p:cNvCxnSpPr>
            <a:cxnSpLocks/>
          </p:cNvCxnSpPr>
          <p:nvPr/>
        </p:nvCxnSpPr>
        <p:spPr>
          <a:xfrm>
            <a:off x="360154" y="4495800"/>
            <a:ext cx="10375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4395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3C3B3-C67F-4C48-A663-EF010429E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4C4B3F-B3CB-4CF0-AEC8-1893A6A27E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6D005-2B71-4325-A646-A2278C3A2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4B861-3779-4E37-8DF0-E9EB3EA96210}" type="datetime1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56B01-AE16-42EF-B970-5CAF0C891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F9BE2-24F4-4F83-8E64-4307C9794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378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601120-856A-4F01-B7C1-D87A1E5F81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874324" y="552782"/>
            <a:ext cx="2620891" cy="52947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D62358-C84C-4947-B826-FF738422EA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52782"/>
            <a:ext cx="6803155" cy="52947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1139-AA1A-46DB-B793-17FB8E6E8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38388-E864-4553-9937-AE9FC5E50CFC}" type="datetime1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E06F6-0FE2-40FB-BFEE-010C22293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A7B1B-13A1-41BA-B924-FD11450C1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505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42B9A-9384-46B2-8B4F-B9C2035CA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13CF4-CD0B-4F3C-A1CE-1BA3EFDEE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DE659-17B0-4F70-8F1C-93BF4DB64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1E1E-C50D-4FD4-8B1E-ECD78340D9AB}" type="datetime1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B0750-AB4E-4FCF-9B52-BC954760B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66B99-C716-4464-B695-623F4C5A9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562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2233A-AD59-4FB1-A1CA-AABFAE04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552782"/>
            <a:ext cx="9538428" cy="371441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656964-650B-4E87-9541-0E659DEC03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9" y="4672584"/>
            <a:ext cx="9538428" cy="1143802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1BB50-DF4A-47B5-A3AD-18712A3AD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83AFB-9E54-459E-8C6D-0913AC3BA5D7}" type="datetime1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F59B3-D1B8-4A51-AD6E-868C5BF6F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CA779-6272-4A15-A566-20C4E9A60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0B86E8F-91EA-4626-BCA8-3B4973C7C9D6}"/>
              </a:ext>
            </a:extLst>
          </p:cNvPr>
          <p:cNvCxnSpPr>
            <a:cxnSpLocks/>
          </p:cNvCxnSpPr>
          <p:nvPr/>
        </p:nvCxnSpPr>
        <p:spPr>
          <a:xfrm>
            <a:off x="360154" y="4495800"/>
            <a:ext cx="10375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830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52A00-5BBD-436C-BB6D-CE650FC46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783"/>
            <a:ext cx="9683871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B3E2E-F3C4-4CDD-9138-86AE7A1B56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1248" y="2108362"/>
            <a:ext cx="4507926" cy="37216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95CD01-B639-46B6-B53D-18FE1E39A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99171" y="2108362"/>
            <a:ext cx="4825948" cy="37216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6E34C3-86AC-48F9-92A4-F17BFAF9E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144B6-0CA7-46BA-A00B-1E68E5C3ED0C}" type="datetime1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5D6A29-C51F-4654-82AD-04056FA6C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21EEB6-57E6-40E7-9702-1D5999B50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929C81A-4806-44FF-99D8-13A65B2D066F}"/>
              </a:ext>
            </a:extLst>
          </p:cNvPr>
          <p:cNvCxnSpPr>
            <a:cxnSpLocks/>
          </p:cNvCxnSpPr>
          <p:nvPr/>
        </p:nvCxnSpPr>
        <p:spPr>
          <a:xfrm>
            <a:off x="375523" y="2004012"/>
            <a:ext cx="10375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8DDCF9-5353-4B5F-8565-8C27F795A4BF}"/>
              </a:ext>
            </a:extLst>
          </p:cNvPr>
          <p:cNvCxnSpPr>
            <a:cxnSpLocks/>
          </p:cNvCxnSpPr>
          <p:nvPr/>
        </p:nvCxnSpPr>
        <p:spPr>
          <a:xfrm>
            <a:off x="5563342" y="2004012"/>
            <a:ext cx="0" cy="40486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282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0D1A9-BF08-4C6D-805E-244B234EE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7784"/>
            <a:ext cx="943957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0C1D8-0907-4FDB-BFAD-36E14AF98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2114185"/>
            <a:ext cx="4438887" cy="693761"/>
          </a:xfrm>
        </p:spPr>
        <p:txBody>
          <a:bodyPr anchor="b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6A4441-5FC3-4F86-8ADE-ED90424DB9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1248" y="2900451"/>
            <a:ext cx="4438887" cy="3028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CEB34D-DB36-47E0-AE2C-FBEBA27207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95090" y="2114185"/>
            <a:ext cx="4485728" cy="693761"/>
          </a:xfrm>
        </p:spPr>
        <p:txBody>
          <a:bodyPr anchor="b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056219-D498-410D-8F2C-03045AE480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95090" y="2900451"/>
            <a:ext cx="4485730" cy="30285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8DC9AD-F6B8-44D0-8169-84553C1F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1F549-537C-41EC-B9CC-5B6A9AC2A6A7}" type="datetime1">
              <a:rPr lang="en-US" smtClean="0"/>
              <a:t>10/1/2023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9985ED-7382-4F00-845D-4F27841B5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A2CC25-9EC7-4706-9BD4-5E20C4B33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DBC7D26-1B30-46B8-8221-09886FA3D030}"/>
              </a:ext>
            </a:extLst>
          </p:cNvPr>
          <p:cNvCxnSpPr>
            <a:cxnSpLocks/>
          </p:cNvCxnSpPr>
          <p:nvPr/>
        </p:nvCxnSpPr>
        <p:spPr>
          <a:xfrm>
            <a:off x="375523" y="2004012"/>
            <a:ext cx="10375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186A75-E140-4995-A8BB-89B5ACE678D2}"/>
              </a:ext>
            </a:extLst>
          </p:cNvPr>
          <p:cNvCxnSpPr>
            <a:cxnSpLocks/>
          </p:cNvCxnSpPr>
          <p:nvPr/>
        </p:nvCxnSpPr>
        <p:spPr>
          <a:xfrm>
            <a:off x="5563342" y="2004012"/>
            <a:ext cx="0" cy="40486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98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221C2-B85F-435F-8DF3-C714A5472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99FE38-24D5-4D5F-A92E-E4F8B23FB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D56-3D0E-48B8-8218-1F3A06A96C62}" type="datetime1">
              <a:rPr lang="en-US" smtClean="0"/>
              <a:t>10/1/2023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29DF69-BE29-4038-9744-17BFC57B8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B9496F-64EC-46E7-97F0-BCB7E79F8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71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9F19E0-8FE3-45E8-A227-D74EEF1A6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C309E-27D4-401F-A74A-DEA16C7B51DC}" type="datetime1">
              <a:rPr lang="en-US" smtClean="0"/>
              <a:t>10/1/2023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FB1926-56F3-40BC-A03F-62B969419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FE2B6-07A4-4AA0-9BCE-204E13DA4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6266A-CB24-44C5-B2E8-01142084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9283"/>
            <a:ext cx="4603963" cy="2572489"/>
          </a:xfrm>
        </p:spPr>
        <p:txBody>
          <a:bodyPr anchor="ctr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9DBD1-7133-47A5-A771-2CEA18533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0796" y="549283"/>
            <a:ext cx="4455517" cy="531970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6A729F-B24D-424E-B067-003B0601F2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1248" y="3296498"/>
            <a:ext cx="4603963" cy="2572489"/>
          </a:xfrm>
        </p:spPr>
        <p:txBody>
          <a:bodyPr>
            <a:normAutofit/>
          </a:bodyPr>
          <a:lstStyle>
            <a:lvl1pPr marL="0" indent="0">
              <a:buNone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FA7323-5497-426C-9DD9-3CF69E88E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A2B81-2BC3-42D7-B67D-05C685AA80AD}" type="datetime1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FD7667-4D25-40AF-9D6D-FCB2C21E8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50918-EDF8-47A5-BEA8-AC9A7A153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6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C5D2B-FAFB-4BC9-A917-610FDCD0B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552782"/>
            <a:ext cx="4608576" cy="2569464"/>
          </a:xfr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26A694-5302-42BE-8A7A-6007C10F8F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25952" y="552783"/>
            <a:ext cx="4663440" cy="530826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E4481C-81D6-4329-8203-70B3FCC3F8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1249" y="3300984"/>
            <a:ext cx="4608576" cy="2569464"/>
          </a:xfrm>
        </p:spPr>
        <p:txBody>
          <a:bodyPr>
            <a:normAutofit/>
          </a:bodyPr>
          <a:lstStyle>
            <a:lvl1pPr marL="0" indent="0">
              <a:buNone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AD6C12-26C4-4DF7-B013-56D0849AC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B8F2B-E487-4905-B553-FB649F2B6F23}" type="datetime1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E2F307-FB97-40EC-8517-E6F351B3D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1B397-305A-42B7-A763-829634B93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589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4BD48A-4D17-4225-AC4D-67B4C686C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782"/>
            <a:ext cx="9489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14A2B-77AF-4E51-B0C1-0D361EF81A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2096199"/>
            <a:ext cx="9489000" cy="3747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9C2F5-57CA-4152-A766-8F877538FB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48" y="61026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00" b="1" kern="1200" cap="all" spc="300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EF7C3A7-D6F6-4D38-A7C3-B72967BB81A6}" type="datetime1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25FB5-D02B-4BB9-8B8B-D1A11CFE89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234260" y="24276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10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244FF-6F88-4090-A77F-499DF9AAEA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5546" y="5878515"/>
            <a:ext cx="952229" cy="420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3200" b="1" kern="1200" cap="all" spc="300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6586042B-6341-4E38-A80C-926D3BB8AAC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94AEDE-F25F-43E6-A2C4-7FFF41074990}"/>
              </a:ext>
            </a:extLst>
          </p:cNvPr>
          <p:cNvSpPr/>
          <p:nvPr/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793C08-EF4C-422B-A728-6C717C47DF6F}"/>
              </a:ext>
            </a:extLst>
          </p:cNvPr>
          <p:cNvCxnSpPr>
            <a:cxnSpLocks/>
          </p:cNvCxnSpPr>
          <p:nvPr/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E825BC6-56A8-46DE-8037-A9A577624B0D}"/>
              </a:ext>
            </a:extLst>
          </p:cNvPr>
          <p:cNvCxnSpPr>
            <a:cxnSpLocks/>
          </p:cNvCxnSpPr>
          <p:nvPr/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385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797" r:id="rId6"/>
    <p:sldLayoutId id="2147483793" r:id="rId7"/>
    <p:sldLayoutId id="2147483794" r:id="rId8"/>
    <p:sldLayoutId id="2147483795" r:id="rId9"/>
    <p:sldLayoutId id="2147483796" r:id="rId10"/>
    <p:sldLayoutId id="214748379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4pstlcBk0jo?feature=oembed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elpx.adobe.com/after-effects/using/expression-basics.html#:~:text=An%20expression%20is%20small%20piece,a%20specific%20point%20in%20time." TargetMode="External"/><Relationship Id="rId5" Type="http://schemas.openxmlformats.org/officeDocument/2006/relationships/hyperlink" Target="https://en.wikipedia.org/wiki/Adobe_After_Effects" TargetMode="External"/><Relationship Id="rId4" Type="http://schemas.openxmlformats.org/officeDocument/2006/relationships/hyperlink" Target="https://entri.app/blog/relation-between-coding-and-animation/#:~:text=Coding%20refers%20to%20the%20act,the%20use%20of%20computer%20software.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7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Picture 2">
            <a:extLst>
              <a:ext uri="{FF2B5EF4-FFF2-40B4-BE49-F238E27FC236}">
                <a16:creationId xmlns:a16="http://schemas.microsoft.com/office/drawing/2014/main" id="{04428F5E-5D5F-3368-C52C-4C8900EDD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8884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99" name="Rectangle 98">
            <a:extLst>
              <a:ext uri="{FF2B5EF4-FFF2-40B4-BE49-F238E27FC236}">
                <a16:creationId xmlns:a16="http://schemas.microsoft.com/office/drawing/2014/main" id="{F4EC6B62-8D18-47C6-815A-17919789F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50443" y="-1383557"/>
            <a:ext cx="6858000" cy="9625112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55000">
                <a:srgbClr val="000000">
                  <a:alpha val="46000"/>
                </a:srgbClr>
              </a:gs>
              <a:gs pos="0">
                <a:srgbClr val="000000">
                  <a:alpha val="6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4F1B00A1-15D3-42C2-B2D9-578BAF9AE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7145" y="4991100"/>
            <a:ext cx="10381553" cy="0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Main Frame">
            <a:extLst>
              <a:ext uri="{FF2B5EF4-FFF2-40B4-BE49-F238E27FC236}">
                <a16:creationId xmlns:a16="http://schemas.microsoft.com/office/drawing/2014/main" id="{9502469D-C562-48E3-ABA2-3CFA55C52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4794742" y="663960"/>
            <a:ext cx="5502555" cy="3594112"/>
          </a:xfrm>
        </p:spPr>
        <p:txBody>
          <a:bodyPr anchor="t">
            <a:normAutofit/>
          </a:bodyPr>
          <a:lstStyle/>
          <a:p>
            <a:pPr algn="r"/>
            <a:r>
              <a:rPr lang="fi-FI">
                <a:solidFill>
                  <a:srgbClr val="FFFFFF"/>
                </a:solidFill>
              </a:rPr>
              <a:t>Liikegrafiikka ja Ohjelmointi</a:t>
            </a:r>
          </a:p>
        </p:txBody>
      </p:sp>
      <p:sp>
        <p:nvSpPr>
          <p:cNvPr id="6" name="Alaotsikko 5">
            <a:extLst>
              <a:ext uri="{FF2B5EF4-FFF2-40B4-BE49-F238E27FC236}">
                <a16:creationId xmlns:a16="http://schemas.microsoft.com/office/drawing/2014/main" id="{81649D80-5306-323D-F08C-4C11329446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742" y="5205048"/>
            <a:ext cx="5502555" cy="659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fi-FI">
                <a:solidFill>
                  <a:srgbClr val="FFFFFF"/>
                </a:solidFill>
              </a:rPr>
              <a:t>Programming and Motion Graphic</a:t>
            </a:r>
          </a:p>
        </p:txBody>
      </p:sp>
      <p:cxnSp>
        <p:nvCxnSpPr>
          <p:cNvPr id="105" name="Main Horizontal Connector">
            <a:extLst>
              <a:ext uri="{FF2B5EF4-FFF2-40B4-BE49-F238E27FC236}">
                <a16:creationId xmlns:a16="http://schemas.microsoft.com/office/drawing/2014/main" id="{4D594499-F983-4364-8ABC-5BCDC2E90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Date Placeholder 9">
            <a:extLst>
              <a:ext uri="{FF2B5EF4-FFF2-40B4-BE49-F238E27FC236}">
                <a16:creationId xmlns:a16="http://schemas.microsoft.com/office/drawing/2014/main" id="{82DEB276-8311-D167-F4A6-6AEF782978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1248" y="6102693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46B33A0-D651-42CF-A758-EF0190F84F4B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10/1/2023</a:t>
            </a:fld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07" name="Main Vertical Connector">
            <a:extLst>
              <a:ext uri="{FF2B5EF4-FFF2-40B4-BE49-F238E27FC236}">
                <a16:creationId xmlns:a16="http://schemas.microsoft.com/office/drawing/2014/main" id="{6D4C177C-581F-4CC8-A686-0B6D25DC6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ooter Placeholder 10">
            <a:extLst>
              <a:ext uri="{FF2B5EF4-FFF2-40B4-BE49-F238E27FC236}">
                <a16:creationId xmlns:a16="http://schemas.microsoft.com/office/drawing/2014/main" id="{A951C292-0895-FBAE-FACD-6218C51CE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4260" y="242762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1.10.2023</a:t>
            </a:r>
          </a:p>
        </p:txBody>
      </p:sp>
      <p:sp>
        <p:nvSpPr>
          <p:cNvPr id="35" name="Slide Number Placeholder 11">
            <a:extLst>
              <a:ext uri="{FF2B5EF4-FFF2-40B4-BE49-F238E27FC236}">
                <a16:creationId xmlns:a16="http://schemas.microsoft.com/office/drawing/2014/main" id="{431ADC51-CCC5-C549-E32C-8D4B995D6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5546" y="5878515"/>
            <a:ext cx="952229" cy="4203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437450A-6C25-4B4D-B27D-E1E9B2CE4682}" type="slidenum">
              <a:rPr lang="en-US" sz="2200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</a:t>
            </a:fld>
            <a:endParaRPr lang="en-US" sz="2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385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9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10DE452F-DAE8-9C96-8AC6-01DF4C5C8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4750" y="552782"/>
            <a:ext cx="5225498" cy="1160313"/>
          </a:xfrm>
        </p:spPr>
        <p:txBody>
          <a:bodyPr>
            <a:normAutofit/>
          </a:bodyPr>
          <a:lstStyle/>
          <a:p>
            <a:r>
              <a:rPr lang="fi-FI" sz="3700"/>
              <a:t>Mikä on Liikegrafiikka?</a:t>
            </a:r>
          </a:p>
        </p:txBody>
      </p:sp>
      <p:pic>
        <p:nvPicPr>
          <p:cNvPr id="6" name="Online-media 5" title="haepari">
            <a:hlinkClick r:id="" action="ppaction://media"/>
            <a:extLst>
              <a:ext uri="{FF2B5EF4-FFF2-40B4-BE49-F238E27FC236}">
                <a16:creationId xmlns:a16="http://schemas.microsoft.com/office/drawing/2014/main" id="{076D6BB0-D7BA-7253-8865-BABBCD1BF40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89363" y="1818218"/>
            <a:ext cx="3657303" cy="2742977"/>
          </a:xfrm>
          <a:prstGeom prst="rect">
            <a:avLst/>
          </a:prstGeom>
        </p:spPr>
      </p:pic>
      <p:sp>
        <p:nvSpPr>
          <p:cNvPr id="8" name="Sisällön paikkamerkki 7">
            <a:extLst>
              <a:ext uri="{FF2B5EF4-FFF2-40B4-BE49-F238E27FC236}">
                <a16:creationId xmlns:a16="http://schemas.microsoft.com/office/drawing/2014/main" id="{313A06A0-1E8E-32B2-3553-A96A3EE0D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751" y="2263662"/>
            <a:ext cx="5225498" cy="3521704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/>
            <a:r>
              <a:rPr lang="fi-FI" b="1">
                <a:ea typeface="+mn-lt"/>
                <a:cs typeface="+mn-lt"/>
              </a:rPr>
              <a:t>Visuaalinen ilmaisu</a:t>
            </a:r>
          </a:p>
          <a:p>
            <a:pPr marL="342900" indent="-342900"/>
            <a:r>
              <a:rPr lang="fi-FI">
                <a:ea typeface="+mn-lt"/>
                <a:cs typeface="+mn-lt"/>
              </a:rPr>
              <a:t>Animaatioon ja visuaaliseen </a:t>
            </a:r>
            <a:r>
              <a:rPr lang="fi-FI" dirty="0">
                <a:ea typeface="+mn-lt"/>
                <a:cs typeface="+mn-lt"/>
              </a:rPr>
              <a:t>liikkeeseen digitaalisessa mediassa.</a:t>
            </a:r>
          </a:p>
          <a:p>
            <a:pPr marL="342900" indent="-342900"/>
            <a:r>
              <a:rPr lang="fi-FI">
                <a:ea typeface="+mn-lt"/>
                <a:cs typeface="+mn-lt"/>
              </a:rPr>
              <a:t>Sisältää tekstin, kuvia, grafiikkaa ja muita visuaalisia elementtejä</a:t>
            </a:r>
          </a:p>
          <a:p>
            <a:endParaRPr lang="fi-FI">
              <a:ea typeface="+mn-lt"/>
              <a:cs typeface="+mn-lt"/>
            </a:endParaRPr>
          </a:p>
          <a:p>
            <a:endParaRPr lang="fi-FI">
              <a:ea typeface="+mn-lt"/>
              <a:cs typeface="+mn-lt"/>
            </a:endParaRPr>
          </a:p>
          <a:p>
            <a:endParaRPr lang="fi-FI">
              <a:ea typeface="+mn-lt"/>
              <a:cs typeface="+mn-lt"/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CB99C4E8-893F-1496-649A-F1A9CC00C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4260" y="242762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1.10.2023</a:t>
            </a:r>
          </a:p>
        </p:txBody>
      </p:sp>
      <p:sp>
        <p:nvSpPr>
          <p:cNvPr id="7" name="Slide Number Placeholder 11">
            <a:extLst>
              <a:ext uri="{FF2B5EF4-FFF2-40B4-BE49-F238E27FC236}">
                <a16:creationId xmlns:a16="http://schemas.microsoft.com/office/drawing/2014/main" id="{5A510201-24A3-8877-5C70-43FDA4EBA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5546" y="5878515"/>
            <a:ext cx="952229" cy="4203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437450A-6C25-4B4D-B27D-E1E9B2CE4682}" type="slidenum">
              <a:rPr lang="en-US" sz="2200" dirty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 sz="2200"/>
          </a:p>
        </p:txBody>
      </p:sp>
      <p:sp>
        <p:nvSpPr>
          <p:cNvPr id="101" name="Main Frame">
            <a:extLst>
              <a:ext uri="{FF2B5EF4-FFF2-40B4-BE49-F238E27FC236}">
                <a16:creationId xmlns:a16="http://schemas.microsoft.com/office/drawing/2014/main" id="{8B3D301E-EEB6-4474-BFB1-FCD7A1F30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3" name="Main Horizontal Connector">
            <a:extLst>
              <a:ext uri="{FF2B5EF4-FFF2-40B4-BE49-F238E27FC236}">
                <a16:creationId xmlns:a16="http://schemas.microsoft.com/office/drawing/2014/main" id="{85F2753B-199B-4FF0-838F-41E8D058E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38FC7970-104C-4B47-9697-0B0ECA961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6300" y="340659"/>
            <a:ext cx="0" cy="57015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Main Vertical Connector">
            <a:extLst>
              <a:ext uri="{FF2B5EF4-FFF2-40B4-BE49-F238E27FC236}">
                <a16:creationId xmlns:a16="http://schemas.microsoft.com/office/drawing/2014/main" id="{B0BDEAB7-0E83-4F55-90F4-098569F5A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5953601-1CC2-471E-A514-F1705E091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1600" y="1905000"/>
            <a:ext cx="606239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90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10DE452F-DAE8-9C96-8AC6-01DF4C5C8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7024" y="552782"/>
            <a:ext cx="4423224" cy="1643663"/>
          </a:xfrm>
        </p:spPr>
        <p:txBody>
          <a:bodyPr>
            <a:normAutofit/>
          </a:bodyPr>
          <a:lstStyle/>
          <a:p>
            <a:r>
              <a:rPr lang="fi-FI" dirty="0"/>
              <a:t>Mikä on Ohjelmointi?</a:t>
            </a:r>
          </a:p>
        </p:txBody>
      </p:sp>
      <p:pic>
        <p:nvPicPr>
          <p:cNvPr id="106" name="Picture 80" descr="Prosessori, binäärilukuja ja sinikopio">
            <a:extLst>
              <a:ext uri="{FF2B5EF4-FFF2-40B4-BE49-F238E27FC236}">
                <a16:creationId xmlns:a16="http://schemas.microsoft.com/office/drawing/2014/main" id="{FB3DDC11-85F8-3AAA-E0CA-965D136C4C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94" r="25668" b="-2"/>
          <a:stretch/>
        </p:blipFill>
        <p:spPr>
          <a:xfrm>
            <a:off x="20" y="10"/>
            <a:ext cx="5210493" cy="6857990"/>
          </a:xfrm>
          <a:prstGeom prst="rect">
            <a:avLst/>
          </a:prstGeom>
        </p:spPr>
      </p:pic>
      <p:sp>
        <p:nvSpPr>
          <p:cNvPr id="8" name="Sisällön paikkamerkki 7">
            <a:extLst>
              <a:ext uri="{FF2B5EF4-FFF2-40B4-BE49-F238E27FC236}">
                <a16:creationId xmlns:a16="http://schemas.microsoft.com/office/drawing/2014/main" id="{313A06A0-1E8E-32B2-3553-A96A3EE0D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024" y="2735229"/>
            <a:ext cx="4423224" cy="310835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i-FI" b="1">
                <a:ea typeface="+mn-lt"/>
                <a:cs typeface="+mn-lt"/>
              </a:rPr>
              <a:t>Ohjelmointi on prosessi, jossa kirjoitetaan ohjelmakoodi tietokoneen ymmärtämään muotoon.</a:t>
            </a:r>
            <a:endParaRPr lang="fi-FI" b="1"/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CB99C4E8-893F-1496-649A-F1A9CC00C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4260" y="242762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1.10.2023</a:t>
            </a:r>
          </a:p>
        </p:txBody>
      </p:sp>
      <p:cxnSp>
        <p:nvCxnSpPr>
          <p:cNvPr id="107" name="Main Vertical Connector">
            <a:extLst>
              <a:ext uri="{FF2B5EF4-FFF2-40B4-BE49-F238E27FC236}">
                <a16:creationId xmlns:a16="http://schemas.microsoft.com/office/drawing/2014/main" id="{B0BDEAB7-0E83-4F55-90F4-098569F5A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11">
            <a:extLst>
              <a:ext uri="{FF2B5EF4-FFF2-40B4-BE49-F238E27FC236}">
                <a16:creationId xmlns:a16="http://schemas.microsoft.com/office/drawing/2014/main" id="{5A510201-24A3-8877-5C70-43FDA4EBA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5546" y="5878515"/>
            <a:ext cx="952229" cy="4203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437450A-6C25-4B4D-B27D-E1E9B2CE4682}" type="slidenum">
              <a:rPr lang="en-US" sz="2200" dirty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2200"/>
          </a:p>
        </p:txBody>
      </p:sp>
      <p:sp>
        <p:nvSpPr>
          <p:cNvPr id="108" name="Main Frame">
            <a:extLst>
              <a:ext uri="{FF2B5EF4-FFF2-40B4-BE49-F238E27FC236}">
                <a16:creationId xmlns:a16="http://schemas.microsoft.com/office/drawing/2014/main" id="{60B98957-D5C0-4FFC-8987-C5D8A06FD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60546" y="334928"/>
            <a:ext cx="6263710" cy="61881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9" name="Straight Connector 90">
            <a:extLst>
              <a:ext uri="{FF2B5EF4-FFF2-40B4-BE49-F238E27FC236}">
                <a16:creationId xmlns:a16="http://schemas.microsoft.com/office/drawing/2014/main" id="{EB123B9E-16C1-47FC-BA6E-0B62BE4F2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62133" y="2400300"/>
            <a:ext cx="5186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Main Horizontal Connector">
            <a:extLst>
              <a:ext uri="{FF2B5EF4-FFF2-40B4-BE49-F238E27FC236}">
                <a16:creationId xmlns:a16="http://schemas.microsoft.com/office/drawing/2014/main" id="{51DA9589-40B0-4B65-A035-81057865F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60546" y="6047437"/>
            <a:ext cx="518815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8768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CDD9B51-A1D1-A713-9D4A-F9531B7BE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Liikegrafiikka ja Ohjelmointi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D8AD398-F407-66D3-BB07-33F082454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i-FI" dirty="0">
                <a:solidFill>
                  <a:srgbClr val="000000"/>
                </a:solidFill>
                <a:ea typeface="+mn-lt"/>
                <a:cs typeface="+mn-lt"/>
              </a:rPr>
              <a:t>Ohjelmointikieli käytä algoritmia joka tuottaa animaatioita komentojen sarjan kautta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fi-FI" dirty="0">
                <a:solidFill>
                  <a:srgbClr val="000000"/>
                </a:solidFill>
              </a:rPr>
              <a:t>Animaatioiden ohjelmointi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fi-FI" dirty="0">
                <a:solidFill>
                  <a:srgbClr val="000000"/>
                </a:solidFill>
              </a:rPr>
              <a:t>Data-animaatiot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fi-FI" dirty="0">
                <a:solidFill>
                  <a:srgbClr val="000000"/>
                </a:solidFill>
              </a:rPr>
              <a:t>Pelikehitys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fi-FI" dirty="0">
                <a:solidFill>
                  <a:srgbClr val="000000"/>
                </a:solidFill>
              </a:rPr>
              <a:t>Interaktiivinen multimedia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fi-FI" dirty="0">
                <a:solidFill>
                  <a:srgbClr val="000000"/>
                </a:solidFill>
              </a:rPr>
              <a:t>Graafiset käyttöliittymät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fi-FI" dirty="0">
                <a:solidFill>
                  <a:srgbClr val="000000"/>
                </a:solidFill>
              </a:rPr>
              <a:t>Sisällöntuotanto</a:t>
            </a: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74EF9C0D-88C9-1EFE-57CD-57D31988E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4260" y="242762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1.10.2023</a:t>
            </a:r>
          </a:p>
        </p:txBody>
      </p:sp>
      <p:sp>
        <p:nvSpPr>
          <p:cNvPr id="7" name="Slide Number Placeholder 11">
            <a:extLst>
              <a:ext uri="{FF2B5EF4-FFF2-40B4-BE49-F238E27FC236}">
                <a16:creationId xmlns:a16="http://schemas.microsoft.com/office/drawing/2014/main" id="{C9FA7301-A9B4-66F8-7289-284DB05A0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5546" y="5878515"/>
            <a:ext cx="952229" cy="4203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437450A-6C25-4B4D-B27D-E1E9B2CE4682}" type="slidenum">
              <a:rPr lang="en-US" sz="2200" dirty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661140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Black">
            <a:extLst>
              <a:ext uri="{FF2B5EF4-FFF2-40B4-BE49-F238E27FC236}">
                <a16:creationId xmlns:a16="http://schemas.microsoft.com/office/drawing/2014/main" id="{06F5F482-D021-433B-851C-B07B40E9B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uva 4" descr="Useita kannettavia tietokoneita keskeytettynä ilmassa">
            <a:extLst>
              <a:ext uri="{FF2B5EF4-FFF2-40B4-BE49-F238E27FC236}">
                <a16:creationId xmlns:a16="http://schemas.microsoft.com/office/drawing/2014/main" id="{FB3933D1-5BEE-B25C-C632-845E1EEE8F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503" r="-1" b="190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7" name="Main Frame">
            <a:extLst>
              <a:ext uri="{FF2B5EF4-FFF2-40B4-BE49-F238E27FC236}">
                <a16:creationId xmlns:a16="http://schemas.microsoft.com/office/drawing/2014/main" id="{8B3D301E-EEB6-4474-BFB1-FCD7A1F30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BCD79AA4-8924-3EB8-F466-7CF6CA4AA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21519"/>
            <a:ext cx="5254740" cy="4750860"/>
          </a:xfrm>
        </p:spPr>
        <p:txBody>
          <a:bodyPr anchor="t">
            <a:normAutofit/>
          </a:bodyPr>
          <a:lstStyle/>
          <a:p>
            <a:r>
              <a:rPr lang="fi-FI" sz="2800" dirty="0">
                <a:solidFill>
                  <a:srgbClr val="FFFFFF"/>
                </a:solidFill>
                <a:ea typeface="+mj-lt"/>
                <a:cs typeface="+mj-lt"/>
              </a:rPr>
              <a:t>Liikegrafiikan Ohjelmisto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456490F-35AF-4D43-B301-FBCB19F2B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8900" y="334928"/>
            <a:ext cx="0" cy="5701553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F4D2C121-F099-A889-629D-B6CAA946F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9298" y="810563"/>
            <a:ext cx="3530949" cy="47612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i-FI" dirty="0">
                <a:solidFill>
                  <a:srgbClr val="FFFFFF"/>
                </a:solidFill>
                <a:latin typeface="Arial"/>
                <a:cs typeface="Arial"/>
              </a:rPr>
              <a:t>Liikegrafiikan tuotannossa käytävä ohjelmistot</a:t>
            </a:r>
          </a:p>
          <a:p>
            <a:pPr lvl="1"/>
            <a:r>
              <a:rPr lang="fi-FI" b="1" i="1" dirty="0">
                <a:solidFill>
                  <a:srgbClr val="FFFFFF"/>
                </a:solidFill>
                <a:latin typeface="Arial"/>
                <a:cs typeface="Arial"/>
              </a:rPr>
              <a:t>Adobe </a:t>
            </a:r>
            <a:r>
              <a:rPr lang="fi-FI" b="1" i="1" dirty="0" err="1">
                <a:solidFill>
                  <a:srgbClr val="FFFFFF"/>
                </a:solidFill>
                <a:latin typeface="Arial"/>
                <a:cs typeface="Arial"/>
              </a:rPr>
              <a:t>After</a:t>
            </a:r>
            <a:r>
              <a:rPr lang="fi-FI" b="1" i="1" dirty="0">
                <a:solidFill>
                  <a:srgbClr val="FFFFFF"/>
                </a:solidFill>
                <a:latin typeface="Arial"/>
                <a:cs typeface="Arial"/>
              </a:rPr>
              <a:t> </a:t>
            </a:r>
            <a:r>
              <a:rPr lang="fi-FI" b="1" i="1" dirty="0" err="1">
                <a:solidFill>
                  <a:srgbClr val="FFFFFF"/>
                </a:solidFill>
                <a:latin typeface="Arial"/>
                <a:cs typeface="Arial"/>
              </a:rPr>
              <a:t>effect</a:t>
            </a:r>
            <a:endParaRPr lang="fi-FI">
              <a:solidFill>
                <a:srgbClr val="FFFFFF"/>
              </a:solidFill>
              <a:latin typeface="Arial"/>
              <a:cs typeface="Arial"/>
            </a:endParaRPr>
          </a:p>
          <a:p>
            <a:pPr lvl="1"/>
            <a:r>
              <a:rPr lang="fi-FI" b="1" dirty="0">
                <a:solidFill>
                  <a:srgbClr val="FFFFFF"/>
                </a:solidFill>
                <a:latin typeface="Arial"/>
                <a:cs typeface="Arial"/>
              </a:rPr>
              <a:t>Cinema 4D</a:t>
            </a:r>
            <a:endParaRPr lang="en-US">
              <a:solidFill>
                <a:srgbClr val="FFFFFF"/>
              </a:solidFill>
              <a:latin typeface="Arial"/>
              <a:cs typeface="Arial"/>
            </a:endParaRPr>
          </a:p>
          <a:p>
            <a:pPr lvl="1"/>
            <a:r>
              <a:rPr lang="fi-FI" b="1" dirty="0">
                <a:solidFill>
                  <a:srgbClr val="FFFFFF"/>
                </a:solidFill>
                <a:latin typeface="Arial"/>
                <a:cs typeface="Arial"/>
              </a:rPr>
              <a:t>Maya</a:t>
            </a:r>
            <a:endParaRPr lang="en-US">
              <a:solidFill>
                <a:srgbClr val="FFFFFF"/>
              </a:solidFill>
              <a:latin typeface="Arial"/>
              <a:cs typeface="Arial"/>
            </a:endParaRPr>
          </a:p>
          <a:p>
            <a:pPr lvl="1"/>
            <a:r>
              <a:rPr lang="fi-FI" b="1" dirty="0" err="1">
                <a:solidFill>
                  <a:srgbClr val="FFFFFF"/>
                </a:solidFill>
                <a:latin typeface="Arial"/>
                <a:cs typeface="Arial"/>
              </a:rPr>
              <a:t>Adebe</a:t>
            </a:r>
            <a:r>
              <a:rPr lang="fi-FI" b="1" dirty="0">
                <a:solidFill>
                  <a:srgbClr val="FFFFFF"/>
                </a:solidFill>
                <a:latin typeface="Arial"/>
                <a:cs typeface="Arial"/>
              </a:rPr>
              <a:t> </a:t>
            </a:r>
            <a:r>
              <a:rPr lang="fi-FI" b="1" dirty="0" err="1">
                <a:solidFill>
                  <a:srgbClr val="FFFFFF"/>
                </a:solidFill>
                <a:latin typeface="Arial"/>
                <a:cs typeface="Arial"/>
              </a:rPr>
              <a:t>Premiere</a:t>
            </a:r>
            <a:r>
              <a:rPr lang="fi-FI" b="1" dirty="0">
                <a:solidFill>
                  <a:srgbClr val="FFFFFF"/>
                </a:solidFill>
                <a:latin typeface="Arial"/>
                <a:cs typeface="Arial"/>
              </a:rPr>
              <a:t> Pro</a:t>
            </a:r>
            <a:endParaRPr lang="en-US">
              <a:solidFill>
                <a:srgbClr val="FFFFFF"/>
              </a:solidFill>
              <a:latin typeface="Arial"/>
              <a:cs typeface="Arial"/>
            </a:endParaRPr>
          </a:p>
          <a:p>
            <a:pPr lvl="1"/>
            <a:r>
              <a:rPr lang="fi-FI" b="1" dirty="0" err="1">
                <a:solidFill>
                  <a:srgbClr val="FFFFFF"/>
                </a:solidFill>
                <a:latin typeface="Arial"/>
                <a:cs typeface="Arial"/>
              </a:rPr>
              <a:t>Blender</a:t>
            </a:r>
            <a:endParaRPr lang="en-US" dirty="0" err="1">
              <a:solidFill>
                <a:srgbClr val="FFFFFF"/>
              </a:solidFill>
              <a:latin typeface="Arial"/>
              <a:cs typeface="Arial"/>
            </a:endParaRPr>
          </a:p>
          <a:p>
            <a:endParaRPr lang="fi-FI">
              <a:solidFill>
                <a:srgbClr val="FFFFFF"/>
              </a:solidFill>
            </a:endParaRPr>
          </a:p>
        </p:txBody>
      </p:sp>
      <p:cxnSp>
        <p:nvCxnSpPr>
          <p:cNvPr id="31" name="Main Horizontal Connector">
            <a:extLst>
              <a:ext uri="{FF2B5EF4-FFF2-40B4-BE49-F238E27FC236}">
                <a16:creationId xmlns:a16="http://schemas.microsoft.com/office/drawing/2014/main" id="{85F2753B-199B-4FF0-838F-41E8D058E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Main Vertical Connector">
            <a:extLst>
              <a:ext uri="{FF2B5EF4-FFF2-40B4-BE49-F238E27FC236}">
                <a16:creationId xmlns:a16="http://schemas.microsoft.com/office/drawing/2014/main" id="{B0BDEAB7-0E83-4F55-90F4-098569F5A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0">
            <a:extLst>
              <a:ext uri="{FF2B5EF4-FFF2-40B4-BE49-F238E27FC236}">
                <a16:creationId xmlns:a16="http://schemas.microsoft.com/office/drawing/2014/main" id="{E714349E-804D-505C-6226-AA07298CB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4260" y="242762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1.10.2023</a:t>
            </a:r>
          </a:p>
        </p:txBody>
      </p:sp>
      <p:sp>
        <p:nvSpPr>
          <p:cNvPr id="8" name="Slide Number Placeholder 11">
            <a:extLst>
              <a:ext uri="{FF2B5EF4-FFF2-40B4-BE49-F238E27FC236}">
                <a16:creationId xmlns:a16="http://schemas.microsoft.com/office/drawing/2014/main" id="{1CAA6707-B151-3317-E0FD-C332A6C59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5546" y="5878515"/>
            <a:ext cx="952229" cy="4203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437450A-6C25-4B4D-B27D-E1E9B2CE4682}" type="slidenum">
              <a:rPr lang="en-US" sz="2200" dirty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3826790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1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Main Frame">
            <a:extLst>
              <a:ext uri="{FF2B5EF4-FFF2-40B4-BE49-F238E27FC236}">
                <a16:creationId xmlns:a16="http://schemas.microsoft.com/office/drawing/2014/main" id="{8B3D301E-EEB6-4474-BFB1-FCD7A1F30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7744" y="334928"/>
            <a:ext cx="11456511" cy="61881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8CB10344-0C85-1F27-D0B7-7973043D2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782"/>
            <a:ext cx="9489000" cy="1325563"/>
          </a:xfrm>
        </p:spPr>
        <p:txBody>
          <a:bodyPr>
            <a:normAutofit/>
          </a:bodyPr>
          <a:lstStyle/>
          <a:p>
            <a:r>
              <a:rPr lang="fi-FI" dirty="0"/>
              <a:t>Koodaus liikegrafiikassa</a:t>
            </a:r>
          </a:p>
        </p:txBody>
      </p:sp>
      <p:sp>
        <p:nvSpPr>
          <p:cNvPr id="15" name="Sisällön paikkamerkki 14">
            <a:extLst>
              <a:ext uri="{FF2B5EF4-FFF2-40B4-BE49-F238E27FC236}">
                <a16:creationId xmlns:a16="http://schemas.microsoft.com/office/drawing/2014/main" id="{7DF319C6-9BDC-21D2-FEA2-ABFD03824A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096199"/>
            <a:ext cx="9489000" cy="374738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fi-FI"/>
          </a:p>
          <a:p>
            <a:r>
              <a:rPr lang="fi-FI" b="1" err="1">
                <a:ea typeface="+mn-lt"/>
                <a:cs typeface="+mn-lt"/>
              </a:rPr>
              <a:t>After</a:t>
            </a:r>
            <a:r>
              <a:rPr lang="fi-FI" b="1">
                <a:ea typeface="+mn-lt"/>
                <a:cs typeface="+mn-lt"/>
              </a:rPr>
              <a:t> </a:t>
            </a:r>
            <a:r>
              <a:rPr lang="fi-FI" b="1" err="1">
                <a:ea typeface="+mn-lt"/>
                <a:cs typeface="+mn-lt"/>
              </a:rPr>
              <a:t>Effects</a:t>
            </a:r>
            <a:r>
              <a:rPr lang="fi-FI" b="1">
                <a:ea typeface="+mn-lt"/>
                <a:cs typeface="+mn-lt"/>
              </a:rPr>
              <a:t> -ilmaisimet</a:t>
            </a:r>
            <a:r>
              <a:rPr lang="fi-FI">
                <a:ea typeface="+mn-lt"/>
                <a:cs typeface="+mn-lt"/>
              </a:rPr>
              <a:t> mahdollistaa animaation ja liikegrafiikan automatisoinnin ja ohjailun käyttämällä ohjelmointikieltä. </a:t>
            </a:r>
          </a:p>
          <a:p>
            <a:r>
              <a:rPr lang="fi-FI" b="1" err="1">
                <a:ea typeface="+mn-lt"/>
                <a:cs typeface="+mn-lt"/>
              </a:rPr>
              <a:t>Blender</a:t>
            </a:r>
            <a:r>
              <a:rPr lang="fi-FI" err="1">
                <a:ea typeface="+mn-lt"/>
                <a:cs typeface="+mn-lt"/>
              </a:rPr>
              <a:t>in</a:t>
            </a:r>
            <a:r>
              <a:rPr lang="fi-FI">
                <a:ea typeface="+mn-lt"/>
                <a:cs typeface="+mn-lt"/>
              </a:rPr>
              <a:t> avoimen lähdekoodin 3D-grafiikkasovelluksen ohjelmointia ja skriptien käyttämistä sen toiminnan muokkaamiseen ja automatisointiin.</a:t>
            </a:r>
          </a:p>
          <a:p>
            <a:endParaRPr lang="fi-FI"/>
          </a:p>
        </p:txBody>
      </p:sp>
      <p:cxnSp>
        <p:nvCxnSpPr>
          <p:cNvPr id="273" name="Main Horizontal Connector">
            <a:extLst>
              <a:ext uri="{FF2B5EF4-FFF2-40B4-BE49-F238E27FC236}">
                <a16:creationId xmlns:a16="http://schemas.microsoft.com/office/drawing/2014/main" id="{85F2753B-199B-4FF0-838F-41E8D058E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060" y="6047437"/>
            <a:ext cx="10375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Main Vertical Connector">
            <a:extLst>
              <a:ext uri="{FF2B5EF4-FFF2-40B4-BE49-F238E27FC236}">
                <a16:creationId xmlns:a16="http://schemas.microsoft.com/office/drawing/2014/main" id="{B0BDEAB7-0E83-4F55-90F4-098569F5A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Footer Placeholder 10">
            <a:extLst>
              <a:ext uri="{FF2B5EF4-FFF2-40B4-BE49-F238E27FC236}">
                <a16:creationId xmlns:a16="http://schemas.microsoft.com/office/drawing/2014/main" id="{BB560AC5-3D68-BEAF-EED1-2B86590BF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4260" y="242762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1.10.2023</a:t>
            </a:r>
          </a:p>
        </p:txBody>
      </p:sp>
      <p:sp>
        <p:nvSpPr>
          <p:cNvPr id="178" name="Slide Number Placeholder 11">
            <a:extLst>
              <a:ext uri="{FF2B5EF4-FFF2-40B4-BE49-F238E27FC236}">
                <a16:creationId xmlns:a16="http://schemas.microsoft.com/office/drawing/2014/main" id="{5371E38D-6DAE-6350-EE9B-351677328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5546" y="5878515"/>
            <a:ext cx="952229" cy="4203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437450A-6C25-4B4D-B27D-E1E9B2CE4682}" type="slidenum">
              <a:rPr lang="en-US" sz="2200" dirty="0"/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957211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6CA898ED-2639-A434-3DE1-D0F29ED77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7024" y="552782"/>
            <a:ext cx="4423224" cy="1643663"/>
          </a:xfrm>
        </p:spPr>
        <p:txBody>
          <a:bodyPr>
            <a:normAutofit/>
          </a:bodyPr>
          <a:lstStyle/>
          <a:p>
            <a:r>
              <a:rPr lang="fi-FI" err="1"/>
              <a:t>Lähdeet</a:t>
            </a:r>
          </a:p>
        </p:txBody>
      </p:sp>
      <p:pic>
        <p:nvPicPr>
          <p:cNvPr id="24" name="Graphic 23" descr="Hunajapurkki tasaisella täytöllä">
            <a:extLst>
              <a:ext uri="{FF2B5EF4-FFF2-40B4-BE49-F238E27FC236}">
                <a16:creationId xmlns:a16="http://schemas.microsoft.com/office/drawing/2014/main" id="{EB37C988-1B58-BB9F-EA8F-21EF34834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7744" y="1007616"/>
            <a:ext cx="4842769" cy="4842769"/>
          </a:xfrm>
          <a:prstGeom prst="rect">
            <a:avLst/>
          </a:prstGeom>
        </p:spPr>
      </p:pic>
      <p:sp>
        <p:nvSpPr>
          <p:cNvPr id="7" name="Sisällön paikkamerkki 6">
            <a:extLst>
              <a:ext uri="{FF2B5EF4-FFF2-40B4-BE49-F238E27FC236}">
                <a16:creationId xmlns:a16="http://schemas.microsoft.com/office/drawing/2014/main" id="{4E86100B-7FFF-FC31-9F46-DF91C0ED5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024" y="2735229"/>
            <a:ext cx="4423224" cy="3108354"/>
          </a:xfrm>
        </p:spPr>
        <p:txBody>
          <a:bodyPr>
            <a:normAutofit/>
          </a:bodyPr>
          <a:lstStyle/>
          <a:p>
            <a:r>
              <a:rPr lang="fi-FI">
                <a:hlinkClick r:id="rId4"/>
              </a:rPr>
              <a:t>Relation Between Coding And Animation</a:t>
            </a:r>
            <a:endParaRPr lang="fi-FI"/>
          </a:p>
          <a:p>
            <a:r>
              <a:rPr lang="fi-FI">
                <a:hlinkClick r:id="rId5"/>
              </a:rPr>
              <a:t>Adobe After Effects- Wikipedia</a:t>
            </a:r>
            <a:endParaRPr lang="fi-FI"/>
          </a:p>
          <a:p>
            <a:r>
              <a:rPr lang="fi-FI">
                <a:hlinkClick r:id="rId6"/>
              </a:rPr>
              <a:t>Expression basics – Adobe After Effects</a:t>
            </a:r>
            <a:endParaRPr lang="fi-FI"/>
          </a:p>
          <a:p>
            <a:endParaRPr lang="fi-FI"/>
          </a:p>
          <a:p>
            <a:endParaRPr lang="fi-FI"/>
          </a:p>
        </p:txBody>
      </p:sp>
      <p:cxnSp>
        <p:nvCxnSpPr>
          <p:cNvPr id="44" name="Main Vertical Connector">
            <a:extLst>
              <a:ext uri="{FF2B5EF4-FFF2-40B4-BE49-F238E27FC236}">
                <a16:creationId xmlns:a16="http://schemas.microsoft.com/office/drawing/2014/main" id="{B0BDEAB7-0E83-4F55-90F4-098569F5A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48698" y="334928"/>
            <a:ext cx="0" cy="618814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Main Frame">
            <a:extLst>
              <a:ext uri="{FF2B5EF4-FFF2-40B4-BE49-F238E27FC236}">
                <a16:creationId xmlns:a16="http://schemas.microsoft.com/office/drawing/2014/main" id="{60B98957-D5C0-4FFC-8987-C5D8A06FD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60546" y="334928"/>
            <a:ext cx="6263710" cy="61881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B123B9E-16C1-47FC-BA6E-0B62BE4F2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62133" y="2400300"/>
            <a:ext cx="5186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Main Horizontal Connector">
            <a:extLst>
              <a:ext uri="{FF2B5EF4-FFF2-40B4-BE49-F238E27FC236}">
                <a16:creationId xmlns:a16="http://schemas.microsoft.com/office/drawing/2014/main" id="{51DA9589-40B0-4B65-A035-81057865F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560546" y="6047437"/>
            <a:ext cx="518815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0">
            <a:extLst>
              <a:ext uri="{FF2B5EF4-FFF2-40B4-BE49-F238E27FC236}">
                <a16:creationId xmlns:a16="http://schemas.microsoft.com/office/drawing/2014/main" id="{13603ED6-9BBB-5FEB-9EA2-ED143296E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234260" y="242762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1.10.2023</a:t>
            </a:r>
          </a:p>
        </p:txBody>
      </p:sp>
      <p:sp>
        <p:nvSpPr>
          <p:cNvPr id="6" name="Slide Number Placeholder 11">
            <a:extLst>
              <a:ext uri="{FF2B5EF4-FFF2-40B4-BE49-F238E27FC236}">
                <a16:creationId xmlns:a16="http://schemas.microsoft.com/office/drawing/2014/main" id="{353A93AB-E0F4-85FC-F687-7EEB4D5CD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5546" y="5878515"/>
            <a:ext cx="952229" cy="4203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1437450A-6C25-4B4D-B27D-E1E9B2CE4682}" type="slidenum">
              <a:rPr lang="en-US" sz="2200" dirty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3027978043"/>
      </p:ext>
    </p:extLst>
  </p:cSld>
  <p:clrMapOvr>
    <a:masterClrMapping/>
  </p:clrMapOvr>
</p:sld>
</file>

<file path=ppt/theme/theme1.xml><?xml version="1.0" encoding="utf-8"?>
<a:theme xmlns:a="http://schemas.openxmlformats.org/drawingml/2006/main" name="MimeoVTI">
  <a:themeElements>
    <a:clrScheme name="AnalogousFromLightSeedRightStep">
      <a:dk1>
        <a:srgbClr val="000000"/>
      </a:dk1>
      <a:lt1>
        <a:srgbClr val="FFFFFF"/>
      </a:lt1>
      <a:dk2>
        <a:srgbClr val="3E3423"/>
      </a:dk2>
      <a:lt2>
        <a:srgbClr val="E2E7E8"/>
      </a:lt2>
      <a:accent1>
        <a:srgbClr val="C1988C"/>
      </a:accent1>
      <a:accent2>
        <a:srgbClr val="B6A17C"/>
      </a:accent2>
      <a:accent3>
        <a:srgbClr val="A4A67E"/>
      </a:accent3>
      <a:accent4>
        <a:srgbClr val="90A974"/>
      </a:accent4>
      <a:accent5>
        <a:srgbClr val="86AB81"/>
      </a:accent5>
      <a:accent6>
        <a:srgbClr val="77AF88"/>
      </a:accent6>
      <a:hlink>
        <a:srgbClr val="5C8A98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Univers Condens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meoVTI" id="{63E3BFD8-7F9C-46D1-A4F3-04054403C108}" vid="{C505C190-EE38-45FD-8294-6454536D04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Laajakuva</PresentationFormat>
  <Slides>7</Slides>
  <Notes>0</Notes>
  <HiddenSlides>0</HiddenSlides>
  <ScaleCrop>false</ScaleCrop>
  <HeadingPairs>
    <vt:vector size="4" baseType="variant">
      <vt:variant>
        <vt:lpstr>Teema</vt:lpstr>
      </vt:variant>
      <vt:variant>
        <vt:i4>1</vt:i4>
      </vt:variant>
      <vt:variant>
        <vt:lpstr>Dian otsikot</vt:lpstr>
      </vt:variant>
      <vt:variant>
        <vt:i4>7</vt:i4>
      </vt:variant>
    </vt:vector>
  </HeadingPairs>
  <TitlesOfParts>
    <vt:vector size="8" baseType="lpstr">
      <vt:lpstr>MimeoVTI</vt:lpstr>
      <vt:lpstr>Liikegrafiikka ja Ohjelmointi</vt:lpstr>
      <vt:lpstr>Mikä on Liikegrafiikka?</vt:lpstr>
      <vt:lpstr>Mikä on Ohjelmointi?</vt:lpstr>
      <vt:lpstr>Liikegrafiikka ja Ohjelmointi</vt:lpstr>
      <vt:lpstr>Liikegrafiikan Ohjelmisto</vt:lpstr>
      <vt:lpstr>Koodaus liikegrafiikassa</vt:lpstr>
      <vt:lpstr>Lähdeet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/>
  <cp:revision>65</cp:revision>
  <dcterms:created xsi:type="dcterms:W3CDTF">2023-10-01T13:48:23Z</dcterms:created>
  <dcterms:modified xsi:type="dcterms:W3CDTF">2023-10-01T21:02:11Z</dcterms:modified>
</cp:coreProperties>
</file>